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heme/theme2.xml" ContentType="application/vnd.openxmlformats-officedocument.theme+xml"/>
  <Override PartName="/ppt/tags/tag91.xml" ContentType="application/vnd.openxmlformats-officedocument.presentationml.tags+xml"/>
  <Override PartName="/ppt/notesSlides/notesSlide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3.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5.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7.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8.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9.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0.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1.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12.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13.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14.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15.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16.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17.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18.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19.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20.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21.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22.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23.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24.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25.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26.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27.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28.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29.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notesSlides/notesSlide30.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31.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notesSlides/notesSlide32.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33.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34.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35.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36.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37.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38.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notesSlides/notesSlide39.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40.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notesSlides/notesSlide41.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notesSlides/notesSlide42.xml" ContentType="application/vnd.openxmlformats-officedocument.presentationml.notesSlid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43.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notesSlides/notesSlide44.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45.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46.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notesSlides/notesSlide47.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48.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49.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50.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notesSlides/notesSlide51.xml" ContentType="application/vnd.openxmlformats-officedocument.presentationml.notesSlide+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notesSlides/notesSlide52.xml" ContentType="application/vnd.openxmlformats-officedocument.presentationml.notesSlide+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notesSlides/notesSlide53.xml" ContentType="application/vnd.openxmlformats-officedocument.presentationml.notesSlid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notesSlides/notesSlide54.xml" ContentType="application/vnd.openxmlformats-officedocument.presentationml.notesSlide+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notesSlides/notesSlide55.xml" ContentType="application/vnd.openxmlformats-officedocument.presentationml.notesSlide+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notesSlides/notesSlide56.xml" ContentType="application/vnd.openxmlformats-officedocument.presentationml.notesSlid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notesSlides/notesSlide57.xml" ContentType="application/vnd.openxmlformats-officedocument.presentationml.notesSlide+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notesSlides/notesSlide58.xml" ContentType="application/vnd.openxmlformats-officedocument.presentationml.notesSlide+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notesSlides/notesSlide59.xml" ContentType="application/vnd.openxmlformats-officedocument.presentationml.notesSlide+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notesSlides/notesSlide60.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notesSlides/notesSlide61.xml" ContentType="application/vnd.openxmlformats-officedocument.presentationml.notesSlide+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notesSlides/notesSlide62.xml" ContentType="application/vnd.openxmlformats-officedocument.presentationml.notesSlide+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notesSlides/notesSlide63.xml" ContentType="application/vnd.openxmlformats-officedocument.presentationml.notesSlide+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notesSlides/notesSlide64.xml" ContentType="application/vnd.openxmlformats-officedocument.presentationml.notesSlide+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notesSlides/notesSlide65.xml" ContentType="application/vnd.openxmlformats-officedocument.presentationml.notesSlide+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notesSlides/notesSlide66.xml" ContentType="application/vnd.openxmlformats-officedocument.presentationml.notesSlide+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notesSlides/notesSlide67.xml" ContentType="application/vnd.openxmlformats-officedocument.presentationml.notesSlide+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notesSlides/notesSlide68.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69.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notesSlides/notesSlide70.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notesSlides/notesSlide71.xml" ContentType="application/vnd.openxmlformats-officedocument.presentationml.notesSlide+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notesSlides/notesSlide72.xml" ContentType="application/vnd.openxmlformats-officedocument.presentationml.notesSlide+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notesSlides/notesSlide73.xml" ContentType="application/vnd.openxmlformats-officedocument.presentationml.notesSlide+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notesSlides/notesSlide74.xml" ContentType="application/vnd.openxmlformats-officedocument.presentationml.notesSlide+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75.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notesSlides/notesSlide76.xml" ContentType="application/vnd.openxmlformats-officedocument.presentationml.notesSlide+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notesSlides/notesSlide77.xml" ContentType="application/vnd.openxmlformats-officedocument.presentationml.notesSlide+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notesSlides/notesSlide78.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notesSlides/notesSlide79.xml" ContentType="application/vnd.openxmlformats-officedocument.presentationml.notesSlide+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80.xml" ContentType="application/vnd.openxmlformats-officedocument.presentationml.notesSlide+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notesSlides/notesSlide81.xml" ContentType="application/vnd.openxmlformats-officedocument.presentationml.notesSlide+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notesSlides/notesSlide82.xml" ContentType="application/vnd.openxmlformats-officedocument.presentationml.notesSlide+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notesSlides/notesSlide83.xml" ContentType="application/vnd.openxmlformats-officedocument.presentationml.notesSlide+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notesSlides/notesSlide84.xml" ContentType="application/vnd.openxmlformats-officedocument.presentationml.notesSlide+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notesSlides/notesSlide85.xml" ContentType="application/vnd.openxmlformats-officedocument.presentationml.notesSlide+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notesSlides/notesSlide86.xml" ContentType="application/vnd.openxmlformats-officedocument.presentationml.notesSlide+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notesSlides/notesSlide87.xml" ContentType="application/vnd.openxmlformats-officedocument.presentationml.notesSlide+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notesSlides/notesSlide88.xml" ContentType="application/vnd.openxmlformats-officedocument.presentationml.notesSlide+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89.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notesSlides/notesSlide90.xml" ContentType="application/vnd.openxmlformats-officedocument.presentationml.notesSlide+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notesSlides/notesSlide91.xml" ContentType="application/vnd.openxmlformats-officedocument.presentationml.notesSlide+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notesSlides/notesSlide92.xml" ContentType="application/vnd.openxmlformats-officedocument.presentationml.notesSlide+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notesSlides/notesSlide93.xml" ContentType="application/vnd.openxmlformats-officedocument.presentationml.notesSlide+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notesSlides/notesSlide94.xml" ContentType="application/vnd.openxmlformats-officedocument.presentationml.notesSlide+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notesSlides/notesSlide95.xml" ContentType="application/vnd.openxmlformats-officedocument.presentationml.notesSlide+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notesSlides/notesSlide96.xml" ContentType="application/vnd.openxmlformats-officedocument.presentationml.notesSlide+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notesSlides/notesSlide97.xml" ContentType="application/vnd.openxmlformats-officedocument.presentationml.notesSlide+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notesSlides/notesSlide98.xml" ContentType="application/vnd.openxmlformats-officedocument.presentationml.notesSlide+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notesSlides/notesSlide99.xml" ContentType="application/vnd.openxmlformats-officedocument.presentationml.notesSlide+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notesSlides/notesSlide100.xml" ContentType="application/vnd.openxmlformats-officedocument.presentationml.notesSlide+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101.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notesSlides/notesSlide102.xml" ContentType="application/vnd.openxmlformats-officedocument.presentationml.notesSlide+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notesSlides/notesSlide103.xml" ContentType="application/vnd.openxmlformats-officedocument.presentationml.notesSlide+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notesSlides/notesSlide104.xml" ContentType="application/vnd.openxmlformats-officedocument.presentationml.notesSlide+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notesSlides/notesSlide105.xml" ContentType="application/vnd.openxmlformats-officedocument.presentationml.notesSlide+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notesSlides/notesSlide106.xml" ContentType="application/vnd.openxmlformats-officedocument.presentationml.notesSlide+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notesSlides/notesSlide107.xml" ContentType="application/vnd.openxmlformats-officedocument.presentationml.notesSlide+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notesSlides/notesSlide108.xml" ContentType="application/vnd.openxmlformats-officedocument.presentationml.notesSlide+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notesSlides/notesSlide109.xml" ContentType="application/vnd.openxmlformats-officedocument.presentationml.notesSlide+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notesSlides/notesSlide110.xml" ContentType="application/vnd.openxmlformats-officedocument.presentationml.notesSlide+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notesSlides/notesSlide111.xml" ContentType="application/vnd.openxmlformats-officedocument.presentationml.notesSlide+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notesSlides/notesSlide112.xml" ContentType="application/vnd.openxmlformats-officedocument.presentationml.notesSlide+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notesSlides/notesSlide113.xml" ContentType="application/vnd.openxmlformats-officedocument.presentationml.notesSlide+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notesSlides/notesSlide114.xml" ContentType="application/vnd.openxmlformats-officedocument.presentationml.notesSlide+xml"/>
  <Override PartName="/ppt/theme/themeOverride1.xml" ContentType="application/vnd.openxmlformats-officedocument.themeOverride+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7"/>
  </p:notesMasterIdLst>
  <p:sldIdLst>
    <p:sldId id="261" r:id="rId2"/>
    <p:sldId id="3075" r:id="rId3"/>
    <p:sldId id="2997" r:id="rId4"/>
    <p:sldId id="2998" r:id="rId5"/>
    <p:sldId id="2999" r:id="rId6"/>
    <p:sldId id="3000" r:id="rId7"/>
    <p:sldId id="3001" r:id="rId8"/>
    <p:sldId id="3002" r:id="rId9"/>
    <p:sldId id="3074" r:id="rId10"/>
    <p:sldId id="3004" r:id="rId11"/>
    <p:sldId id="3005" r:id="rId12"/>
    <p:sldId id="3006" r:id="rId13"/>
    <p:sldId id="3007" r:id="rId14"/>
    <p:sldId id="3073" r:id="rId15"/>
    <p:sldId id="701" r:id="rId16"/>
    <p:sldId id="3072" r:id="rId17"/>
    <p:sldId id="3010" r:id="rId18"/>
    <p:sldId id="3011" r:id="rId19"/>
    <p:sldId id="3012" r:id="rId20"/>
    <p:sldId id="3013" r:id="rId21"/>
    <p:sldId id="3015" r:id="rId22"/>
    <p:sldId id="3071" r:id="rId23"/>
    <p:sldId id="3016" r:id="rId24"/>
    <p:sldId id="3017" r:id="rId25"/>
    <p:sldId id="3018" r:id="rId26"/>
    <p:sldId id="3019" r:id="rId27"/>
    <p:sldId id="3020" r:id="rId28"/>
    <p:sldId id="3021" r:id="rId29"/>
    <p:sldId id="3070" r:id="rId30"/>
    <p:sldId id="3025" r:id="rId31"/>
    <p:sldId id="3023" r:id="rId32"/>
    <p:sldId id="3026" r:id="rId33"/>
    <p:sldId id="3069" r:id="rId34"/>
    <p:sldId id="2782" r:id="rId35"/>
    <p:sldId id="2784" r:id="rId36"/>
    <p:sldId id="2785" r:id="rId37"/>
    <p:sldId id="2786" r:id="rId38"/>
    <p:sldId id="2787" r:id="rId39"/>
    <p:sldId id="2788" r:id="rId40"/>
    <p:sldId id="2789" r:id="rId41"/>
    <p:sldId id="2790" r:id="rId42"/>
    <p:sldId id="2791" r:id="rId43"/>
    <p:sldId id="2792" r:id="rId44"/>
    <p:sldId id="2816" r:id="rId45"/>
    <p:sldId id="2795" r:id="rId46"/>
    <p:sldId id="2796" r:id="rId47"/>
    <p:sldId id="2797" r:id="rId48"/>
    <p:sldId id="2798" r:id="rId49"/>
    <p:sldId id="2799" r:id="rId50"/>
    <p:sldId id="2800" r:id="rId51"/>
    <p:sldId id="2801" r:id="rId52"/>
    <p:sldId id="2803" r:id="rId53"/>
    <p:sldId id="2804" r:id="rId54"/>
    <p:sldId id="2805" r:id="rId55"/>
    <p:sldId id="2806" r:id="rId56"/>
    <p:sldId id="2807" r:id="rId57"/>
    <p:sldId id="2808" r:id="rId58"/>
    <p:sldId id="2809" r:id="rId59"/>
    <p:sldId id="2810" r:id="rId60"/>
    <p:sldId id="2811" r:id="rId61"/>
    <p:sldId id="2812" r:id="rId62"/>
    <p:sldId id="2813" r:id="rId63"/>
    <p:sldId id="3068" r:id="rId64"/>
    <p:sldId id="3028" r:id="rId65"/>
    <p:sldId id="3067" r:id="rId66"/>
    <p:sldId id="2818" r:id="rId67"/>
    <p:sldId id="2821" r:id="rId68"/>
    <p:sldId id="3033" r:id="rId69"/>
    <p:sldId id="2823" r:id="rId70"/>
    <p:sldId id="3034" r:id="rId71"/>
    <p:sldId id="2825" r:id="rId72"/>
    <p:sldId id="3036" r:id="rId73"/>
    <p:sldId id="2826" r:id="rId74"/>
    <p:sldId id="3035" r:id="rId75"/>
    <p:sldId id="3037" r:id="rId76"/>
    <p:sldId id="2885" r:id="rId77"/>
    <p:sldId id="3038" r:id="rId78"/>
    <p:sldId id="3066" r:id="rId79"/>
    <p:sldId id="2914" r:id="rId80"/>
    <p:sldId id="3065" r:id="rId81"/>
    <p:sldId id="2256" r:id="rId82"/>
    <p:sldId id="2031" r:id="rId83"/>
    <p:sldId id="2257" r:id="rId84"/>
    <p:sldId id="2916" r:id="rId85"/>
    <p:sldId id="2917" r:id="rId86"/>
    <p:sldId id="2918" r:id="rId87"/>
    <p:sldId id="2733" r:id="rId88"/>
    <p:sldId id="2260" r:id="rId89"/>
    <p:sldId id="2919" r:id="rId90"/>
    <p:sldId id="2920" r:id="rId91"/>
    <p:sldId id="3041" r:id="rId92"/>
    <p:sldId id="2921" r:id="rId93"/>
    <p:sldId id="3042" r:id="rId94"/>
    <p:sldId id="2261" r:id="rId95"/>
    <p:sldId id="2262" r:id="rId96"/>
    <p:sldId id="2263" r:id="rId97"/>
    <p:sldId id="2264" r:id="rId98"/>
    <p:sldId id="2265" r:id="rId99"/>
    <p:sldId id="3064" r:id="rId100"/>
    <p:sldId id="2720" r:id="rId101"/>
    <p:sldId id="3063" r:id="rId102"/>
    <p:sldId id="2495" r:id="rId103"/>
    <p:sldId id="2716" r:id="rId104"/>
    <p:sldId id="3062" r:id="rId105"/>
    <p:sldId id="2718" r:id="rId106"/>
    <p:sldId id="3059" r:id="rId107"/>
    <p:sldId id="2986" r:id="rId108"/>
    <p:sldId id="2722" r:id="rId109"/>
    <p:sldId id="3060" r:id="rId110"/>
    <p:sldId id="2724" r:id="rId111"/>
    <p:sldId id="2725" r:id="rId112"/>
    <p:sldId id="3061" r:id="rId113"/>
    <p:sldId id="2727" r:id="rId114"/>
    <p:sldId id="2728" r:id="rId115"/>
    <p:sldId id="285" r:id="rId116"/>
  </p:sldIdLst>
  <p:sldSz cx="12192000" cy="6858000"/>
  <p:notesSz cx="7104063" cy="10234613"/>
  <p:embeddedFontLst>
    <p:embeddedFont>
      <p:font typeface="黑体" panose="02010609060101010101" pitchFamily="49" charset="-122"/>
      <p:regular r:id="rId118"/>
    </p:embeddedFont>
    <p:embeddedFont>
      <p:font typeface="黑体" panose="02010609060101010101" pitchFamily="49" charset="-122"/>
      <p:regular r:id="rId118"/>
    </p:embeddedFont>
    <p:embeddedFont>
      <p:font typeface="微软雅黑" panose="020B0503020204020204" pitchFamily="34" charset="-122"/>
      <p:regular r:id="rId119"/>
      <p:bold r:id="rId120"/>
    </p:embeddedFont>
    <p:embeddedFont>
      <p:font typeface="Calibri" panose="020F0502020204030204" pitchFamily="34" charset="0"/>
      <p:regular r:id="rId121"/>
      <p:bold r:id="rId122"/>
      <p:italic r:id="rId123"/>
      <p:boldItalic r:id="rId124"/>
    </p:embeddedFont>
    <p:embeddedFont>
      <p:font typeface="Impact" panose="020B0806030902050204" pitchFamily="34" charset="0"/>
      <p:regular r:id="rId1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4451"/>
    <a:srgbClr val="11313B"/>
    <a:srgbClr val="404040"/>
    <a:srgbClr val="7DB150"/>
    <a:srgbClr val="CE365C"/>
    <a:srgbClr val="C05171"/>
    <a:srgbClr val="DA1C50"/>
    <a:srgbClr val="DA1433"/>
    <a:srgbClr val="E09797"/>
    <a:srgbClr val="E613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10" autoAdjust="0"/>
    <p:restoredTop sz="94660"/>
  </p:normalViewPr>
  <p:slideViewPr>
    <p:cSldViewPr snapToGrid="0">
      <p:cViewPr varScale="1">
        <p:scale>
          <a:sx n="133" d="100"/>
          <a:sy n="133" d="100"/>
        </p:scale>
        <p:origin x="200" y="1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7.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2023/3/24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charset="-122"/>
              </a:rPr>
              <a:t>1</a:t>
            </a:fld>
            <a:endParaRPr kumimoji="0" lang="zh-CN" altLang="en-US" sz="1200" b="0" i="0" u="none" strike="noStrike" kern="1200" cap="none" spc="0" normalizeH="0" baseline="0" noProof="0">
              <a:ln>
                <a:noFill/>
              </a:ln>
              <a:solidFill>
                <a:prstClr val="black"/>
              </a:solidFill>
              <a:effectLst/>
              <a:uLnTx/>
              <a:uFillTx/>
              <a:latin typeface="Calibri" charset="0"/>
              <a:ea typeface="微软雅黑"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a:t>
            </a:fld>
            <a:endParaRPr lang="zh-CN" altLang="en-US"/>
          </a:p>
        </p:txBody>
      </p:sp>
    </p:spTree>
    <p:extLst>
      <p:ext uri="{BB962C8B-B14F-4D97-AF65-F5344CB8AC3E}">
        <p14:creationId xmlns:p14="http://schemas.microsoft.com/office/powerpoint/2010/main" val="10175257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100</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101</a:t>
            </a:fld>
            <a:endParaRPr lang="zh-CN" altLang="en-US"/>
          </a:p>
        </p:txBody>
      </p:sp>
    </p:spTree>
    <p:extLst>
      <p:ext uri="{BB962C8B-B14F-4D97-AF65-F5344CB8AC3E}">
        <p14:creationId xmlns:p14="http://schemas.microsoft.com/office/powerpoint/2010/main" val="13429595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102</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103</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104</a:t>
            </a:fld>
            <a:endParaRPr lang="zh-CN" altLang="en-US"/>
          </a:p>
        </p:txBody>
      </p:sp>
    </p:spTree>
    <p:extLst>
      <p:ext uri="{BB962C8B-B14F-4D97-AF65-F5344CB8AC3E}">
        <p14:creationId xmlns:p14="http://schemas.microsoft.com/office/powerpoint/2010/main" val="28037757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105</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106</a:t>
            </a:fld>
            <a:endParaRPr lang="zh-CN" altLang="en-US"/>
          </a:p>
        </p:txBody>
      </p:sp>
    </p:spTree>
    <p:extLst>
      <p:ext uri="{BB962C8B-B14F-4D97-AF65-F5344CB8AC3E}">
        <p14:creationId xmlns:p14="http://schemas.microsoft.com/office/powerpoint/2010/main" val="36392602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108</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109</a:t>
            </a:fld>
            <a:endParaRPr lang="zh-CN" altLang="en-US"/>
          </a:p>
        </p:txBody>
      </p:sp>
    </p:spTree>
    <p:extLst>
      <p:ext uri="{BB962C8B-B14F-4D97-AF65-F5344CB8AC3E}">
        <p14:creationId xmlns:p14="http://schemas.microsoft.com/office/powerpoint/2010/main" val="28960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11</a:t>
            </a:fld>
            <a:endParaRPr lang="zh-CN" altLang="en-US"/>
          </a:p>
        </p:txBody>
      </p:sp>
    </p:spTree>
    <p:extLst>
      <p:ext uri="{BB962C8B-B14F-4D97-AF65-F5344CB8AC3E}">
        <p14:creationId xmlns:p14="http://schemas.microsoft.com/office/powerpoint/2010/main" val="11516587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110</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111</a:t>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112</a:t>
            </a:fld>
            <a:endParaRPr lang="zh-CN" altLang="en-US"/>
          </a:p>
        </p:txBody>
      </p:sp>
    </p:spTree>
    <p:extLst>
      <p:ext uri="{BB962C8B-B14F-4D97-AF65-F5344CB8AC3E}">
        <p14:creationId xmlns:p14="http://schemas.microsoft.com/office/powerpoint/2010/main" val="23130877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113</a:t>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114</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Lao UI" panose="020B0502040204020203" pitchFamily="34" charset="0"/>
                <a:ea typeface="微软雅黑" charset="-122"/>
              </a:defRPr>
            </a:lvl1pPr>
            <a:lvl2pPr marL="742950" indent="-285750">
              <a:defRPr sz="1300">
                <a:solidFill>
                  <a:schemeClr val="tx1"/>
                </a:solidFill>
                <a:latin typeface="Lao UI" panose="020B0502040204020203" pitchFamily="34" charset="0"/>
                <a:ea typeface="微软雅黑" charset="-122"/>
              </a:defRPr>
            </a:lvl2pPr>
            <a:lvl3pPr marL="1143000" indent="-228600">
              <a:defRPr sz="1300">
                <a:solidFill>
                  <a:schemeClr val="tx1"/>
                </a:solidFill>
                <a:latin typeface="Lao UI" panose="020B0502040204020203" pitchFamily="34" charset="0"/>
                <a:ea typeface="微软雅黑" charset="-122"/>
              </a:defRPr>
            </a:lvl3pPr>
            <a:lvl4pPr marL="1600200" indent="-228600">
              <a:defRPr sz="1300">
                <a:solidFill>
                  <a:schemeClr val="tx1"/>
                </a:solidFill>
                <a:latin typeface="Lao UI" panose="020B0502040204020203" pitchFamily="34" charset="0"/>
                <a:ea typeface="微软雅黑" charset="-122"/>
              </a:defRPr>
            </a:lvl4pPr>
            <a:lvl5pPr marL="2057400" indent="-228600">
              <a:defRPr sz="1300">
                <a:solidFill>
                  <a:schemeClr val="tx1"/>
                </a:solidFill>
                <a:latin typeface="Lao UI" panose="020B0502040204020203" pitchFamily="34" charset="0"/>
                <a:ea typeface="微软雅黑"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charset="-122"/>
              </a:defRPr>
            </a:lvl9pPr>
          </a:lstStyle>
          <a:p>
            <a:pPr fontAlgn="base">
              <a:spcBef>
                <a:spcPct val="0"/>
              </a:spcBef>
              <a:spcAft>
                <a:spcPct val="0"/>
              </a:spcAft>
            </a:pPr>
            <a:fld id="{F15CA2EE-CBAF-4129-BD31-8722778C1FFF}" type="slidenum">
              <a:rPr lang="zh-CN" altLang="en-US" sz="1200">
                <a:latin typeface="Calibri" charset="0"/>
                <a:ea typeface="宋体" pitchFamily="2" charset="-122"/>
              </a:rPr>
              <a:t>115</a:t>
            </a:fld>
            <a:endParaRPr lang="zh-CN" altLang="en-US" sz="1200">
              <a:latin typeface="Calibri"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12</a:t>
            </a:fld>
            <a:endParaRPr lang="zh-CN" altLang="en-US"/>
          </a:p>
        </p:txBody>
      </p:sp>
    </p:spTree>
    <p:extLst>
      <p:ext uri="{BB962C8B-B14F-4D97-AF65-F5344CB8AC3E}">
        <p14:creationId xmlns:p14="http://schemas.microsoft.com/office/powerpoint/2010/main" val="1346845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13</a:t>
            </a:fld>
            <a:endParaRPr lang="zh-CN" altLang="en-US"/>
          </a:p>
        </p:txBody>
      </p:sp>
    </p:spTree>
    <p:extLst>
      <p:ext uri="{BB962C8B-B14F-4D97-AF65-F5344CB8AC3E}">
        <p14:creationId xmlns:p14="http://schemas.microsoft.com/office/powerpoint/2010/main" val="2700686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14</a:t>
            </a:fld>
            <a:endParaRPr lang="zh-CN" altLang="en-US"/>
          </a:p>
        </p:txBody>
      </p:sp>
    </p:spTree>
    <p:extLst>
      <p:ext uri="{BB962C8B-B14F-4D97-AF65-F5344CB8AC3E}">
        <p14:creationId xmlns:p14="http://schemas.microsoft.com/office/powerpoint/2010/main" val="3649226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16</a:t>
            </a:fld>
            <a:endParaRPr lang="zh-CN" altLang="en-US"/>
          </a:p>
        </p:txBody>
      </p:sp>
    </p:spTree>
    <p:extLst>
      <p:ext uri="{BB962C8B-B14F-4D97-AF65-F5344CB8AC3E}">
        <p14:creationId xmlns:p14="http://schemas.microsoft.com/office/powerpoint/2010/main" val="126784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17</a:t>
            </a:fld>
            <a:endParaRPr lang="zh-CN" altLang="en-US"/>
          </a:p>
        </p:txBody>
      </p:sp>
    </p:spTree>
    <p:extLst>
      <p:ext uri="{BB962C8B-B14F-4D97-AF65-F5344CB8AC3E}">
        <p14:creationId xmlns:p14="http://schemas.microsoft.com/office/powerpoint/2010/main" val="458903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18</a:t>
            </a:fld>
            <a:endParaRPr lang="zh-CN" altLang="en-US"/>
          </a:p>
        </p:txBody>
      </p:sp>
    </p:spTree>
    <p:extLst>
      <p:ext uri="{BB962C8B-B14F-4D97-AF65-F5344CB8AC3E}">
        <p14:creationId xmlns:p14="http://schemas.microsoft.com/office/powerpoint/2010/main" val="981329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19</a:t>
            </a:fld>
            <a:endParaRPr lang="zh-CN" altLang="en-US"/>
          </a:p>
        </p:txBody>
      </p:sp>
    </p:spTree>
    <p:extLst>
      <p:ext uri="{BB962C8B-B14F-4D97-AF65-F5344CB8AC3E}">
        <p14:creationId xmlns:p14="http://schemas.microsoft.com/office/powerpoint/2010/main" val="276537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a:t>
            </a:fld>
            <a:endParaRPr lang="zh-CN" altLang="en-US"/>
          </a:p>
        </p:txBody>
      </p:sp>
    </p:spTree>
    <p:extLst>
      <p:ext uri="{BB962C8B-B14F-4D97-AF65-F5344CB8AC3E}">
        <p14:creationId xmlns:p14="http://schemas.microsoft.com/office/powerpoint/2010/main" val="554024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20</a:t>
            </a:fld>
            <a:endParaRPr lang="zh-CN" altLang="en-US"/>
          </a:p>
        </p:txBody>
      </p:sp>
    </p:spTree>
    <p:extLst>
      <p:ext uri="{BB962C8B-B14F-4D97-AF65-F5344CB8AC3E}">
        <p14:creationId xmlns:p14="http://schemas.microsoft.com/office/powerpoint/2010/main" val="2199386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21</a:t>
            </a:fld>
            <a:endParaRPr lang="zh-CN" altLang="en-US"/>
          </a:p>
        </p:txBody>
      </p:sp>
    </p:spTree>
    <p:extLst>
      <p:ext uri="{BB962C8B-B14F-4D97-AF65-F5344CB8AC3E}">
        <p14:creationId xmlns:p14="http://schemas.microsoft.com/office/powerpoint/2010/main" val="3219416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22</a:t>
            </a:fld>
            <a:endParaRPr lang="zh-CN" altLang="en-US"/>
          </a:p>
        </p:txBody>
      </p:sp>
    </p:spTree>
    <p:extLst>
      <p:ext uri="{BB962C8B-B14F-4D97-AF65-F5344CB8AC3E}">
        <p14:creationId xmlns:p14="http://schemas.microsoft.com/office/powerpoint/2010/main" val="4130416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23</a:t>
            </a:fld>
            <a:endParaRPr lang="zh-CN" altLang="en-US"/>
          </a:p>
        </p:txBody>
      </p:sp>
    </p:spTree>
    <p:extLst>
      <p:ext uri="{BB962C8B-B14F-4D97-AF65-F5344CB8AC3E}">
        <p14:creationId xmlns:p14="http://schemas.microsoft.com/office/powerpoint/2010/main" val="3063904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24</a:t>
            </a:fld>
            <a:endParaRPr lang="zh-CN" altLang="en-US"/>
          </a:p>
        </p:txBody>
      </p:sp>
    </p:spTree>
    <p:extLst>
      <p:ext uri="{BB962C8B-B14F-4D97-AF65-F5344CB8AC3E}">
        <p14:creationId xmlns:p14="http://schemas.microsoft.com/office/powerpoint/2010/main" val="1944282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25</a:t>
            </a:fld>
            <a:endParaRPr lang="zh-CN" altLang="en-US"/>
          </a:p>
        </p:txBody>
      </p:sp>
    </p:spTree>
    <p:extLst>
      <p:ext uri="{BB962C8B-B14F-4D97-AF65-F5344CB8AC3E}">
        <p14:creationId xmlns:p14="http://schemas.microsoft.com/office/powerpoint/2010/main" val="2844361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26</a:t>
            </a:fld>
            <a:endParaRPr lang="zh-CN" altLang="en-US"/>
          </a:p>
        </p:txBody>
      </p:sp>
    </p:spTree>
    <p:extLst>
      <p:ext uri="{BB962C8B-B14F-4D97-AF65-F5344CB8AC3E}">
        <p14:creationId xmlns:p14="http://schemas.microsoft.com/office/powerpoint/2010/main" val="1972642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27</a:t>
            </a:fld>
            <a:endParaRPr lang="zh-CN" altLang="en-US"/>
          </a:p>
        </p:txBody>
      </p:sp>
    </p:spTree>
    <p:extLst>
      <p:ext uri="{BB962C8B-B14F-4D97-AF65-F5344CB8AC3E}">
        <p14:creationId xmlns:p14="http://schemas.microsoft.com/office/powerpoint/2010/main" val="185667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28</a:t>
            </a:fld>
            <a:endParaRPr lang="zh-CN" altLang="en-US"/>
          </a:p>
        </p:txBody>
      </p:sp>
    </p:spTree>
    <p:extLst>
      <p:ext uri="{BB962C8B-B14F-4D97-AF65-F5344CB8AC3E}">
        <p14:creationId xmlns:p14="http://schemas.microsoft.com/office/powerpoint/2010/main" val="2977928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29</a:t>
            </a:fld>
            <a:endParaRPr lang="zh-CN" altLang="en-US"/>
          </a:p>
        </p:txBody>
      </p:sp>
    </p:spTree>
    <p:extLst>
      <p:ext uri="{BB962C8B-B14F-4D97-AF65-F5344CB8AC3E}">
        <p14:creationId xmlns:p14="http://schemas.microsoft.com/office/powerpoint/2010/main" val="359984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3</a:t>
            </a:fld>
            <a:endParaRPr lang="zh-CN" altLang="en-US"/>
          </a:p>
        </p:txBody>
      </p:sp>
    </p:spTree>
    <p:extLst>
      <p:ext uri="{BB962C8B-B14F-4D97-AF65-F5344CB8AC3E}">
        <p14:creationId xmlns:p14="http://schemas.microsoft.com/office/powerpoint/2010/main" val="973493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30</a:t>
            </a:fld>
            <a:endParaRPr lang="zh-CN" altLang="en-US"/>
          </a:p>
        </p:txBody>
      </p:sp>
    </p:spTree>
    <p:extLst>
      <p:ext uri="{BB962C8B-B14F-4D97-AF65-F5344CB8AC3E}">
        <p14:creationId xmlns:p14="http://schemas.microsoft.com/office/powerpoint/2010/main" val="2240649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31</a:t>
            </a:fld>
            <a:endParaRPr lang="zh-CN" altLang="en-US"/>
          </a:p>
        </p:txBody>
      </p:sp>
    </p:spTree>
    <p:extLst>
      <p:ext uri="{BB962C8B-B14F-4D97-AF65-F5344CB8AC3E}">
        <p14:creationId xmlns:p14="http://schemas.microsoft.com/office/powerpoint/2010/main" val="4155027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32</a:t>
            </a:fld>
            <a:endParaRPr lang="zh-CN" altLang="en-US"/>
          </a:p>
        </p:txBody>
      </p:sp>
    </p:spTree>
    <p:extLst>
      <p:ext uri="{BB962C8B-B14F-4D97-AF65-F5344CB8AC3E}">
        <p14:creationId xmlns:p14="http://schemas.microsoft.com/office/powerpoint/2010/main" val="2150420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33</a:t>
            </a:fld>
            <a:endParaRPr lang="zh-CN" altLang="en-US"/>
          </a:p>
        </p:txBody>
      </p:sp>
    </p:spTree>
    <p:extLst>
      <p:ext uri="{BB962C8B-B14F-4D97-AF65-F5344CB8AC3E}">
        <p14:creationId xmlns:p14="http://schemas.microsoft.com/office/powerpoint/2010/main" val="3621853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a:t>
            </a:fld>
            <a:endParaRPr lang="zh-CN" altLang="en-US"/>
          </a:p>
        </p:txBody>
      </p:sp>
    </p:spTree>
    <p:extLst>
      <p:ext uri="{BB962C8B-B14F-4D97-AF65-F5344CB8AC3E}">
        <p14:creationId xmlns:p14="http://schemas.microsoft.com/office/powerpoint/2010/main" val="3882751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a:t>
            </a:fld>
            <a:endParaRPr lang="zh-CN" altLang="en-US"/>
          </a:p>
        </p:txBody>
      </p:sp>
    </p:spTree>
    <p:extLst>
      <p:ext uri="{BB962C8B-B14F-4D97-AF65-F5344CB8AC3E}">
        <p14:creationId xmlns:p14="http://schemas.microsoft.com/office/powerpoint/2010/main" val="1866571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a:t>
            </a:fld>
            <a:endParaRPr lang="zh-CN" altLang="en-US"/>
          </a:p>
        </p:txBody>
      </p:sp>
    </p:spTree>
    <p:extLst>
      <p:ext uri="{BB962C8B-B14F-4D97-AF65-F5344CB8AC3E}">
        <p14:creationId xmlns:p14="http://schemas.microsoft.com/office/powerpoint/2010/main" val="12745740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63</a:t>
            </a:fld>
            <a:endParaRPr lang="zh-CN" altLang="en-US"/>
          </a:p>
        </p:txBody>
      </p:sp>
    </p:spTree>
    <p:extLst>
      <p:ext uri="{BB962C8B-B14F-4D97-AF65-F5344CB8AC3E}">
        <p14:creationId xmlns:p14="http://schemas.microsoft.com/office/powerpoint/2010/main" val="33441059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64</a:t>
            </a:fld>
            <a:endParaRPr lang="zh-CN" altLang="en-US"/>
          </a:p>
        </p:txBody>
      </p:sp>
    </p:spTree>
    <p:extLst>
      <p:ext uri="{BB962C8B-B14F-4D97-AF65-F5344CB8AC3E}">
        <p14:creationId xmlns:p14="http://schemas.microsoft.com/office/powerpoint/2010/main" val="35648616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65</a:t>
            </a:fld>
            <a:endParaRPr lang="zh-CN" altLang="en-US"/>
          </a:p>
        </p:txBody>
      </p:sp>
    </p:spTree>
    <p:extLst>
      <p:ext uri="{BB962C8B-B14F-4D97-AF65-F5344CB8AC3E}">
        <p14:creationId xmlns:p14="http://schemas.microsoft.com/office/powerpoint/2010/main" val="1583455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68</a:t>
            </a:fld>
            <a:endParaRPr lang="zh-CN" altLang="en-US"/>
          </a:p>
        </p:txBody>
      </p:sp>
    </p:spTree>
    <p:extLst>
      <p:ext uri="{BB962C8B-B14F-4D97-AF65-F5344CB8AC3E}">
        <p14:creationId xmlns:p14="http://schemas.microsoft.com/office/powerpoint/2010/main" val="2836664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a:t>
            </a:fld>
            <a:endParaRPr lang="zh-CN" altLang="en-US"/>
          </a:p>
        </p:txBody>
      </p:sp>
    </p:spTree>
    <p:extLst>
      <p:ext uri="{BB962C8B-B14F-4D97-AF65-F5344CB8AC3E}">
        <p14:creationId xmlns:p14="http://schemas.microsoft.com/office/powerpoint/2010/main" val="16200416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70</a:t>
            </a:fld>
            <a:endParaRPr lang="zh-CN" altLang="en-US"/>
          </a:p>
        </p:txBody>
      </p:sp>
    </p:spTree>
    <p:extLst>
      <p:ext uri="{BB962C8B-B14F-4D97-AF65-F5344CB8AC3E}">
        <p14:creationId xmlns:p14="http://schemas.microsoft.com/office/powerpoint/2010/main" val="2435298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72</a:t>
            </a:fld>
            <a:endParaRPr lang="zh-CN" altLang="en-US"/>
          </a:p>
        </p:txBody>
      </p:sp>
    </p:spTree>
    <p:extLst>
      <p:ext uri="{BB962C8B-B14F-4D97-AF65-F5344CB8AC3E}">
        <p14:creationId xmlns:p14="http://schemas.microsoft.com/office/powerpoint/2010/main" val="13400905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74</a:t>
            </a:fld>
            <a:endParaRPr lang="zh-CN" altLang="en-US"/>
          </a:p>
        </p:txBody>
      </p:sp>
    </p:spTree>
    <p:extLst>
      <p:ext uri="{BB962C8B-B14F-4D97-AF65-F5344CB8AC3E}">
        <p14:creationId xmlns:p14="http://schemas.microsoft.com/office/powerpoint/2010/main" val="41642145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75</a:t>
            </a:fld>
            <a:endParaRPr lang="zh-CN" altLang="en-US"/>
          </a:p>
        </p:txBody>
      </p:sp>
    </p:spTree>
    <p:extLst>
      <p:ext uri="{BB962C8B-B14F-4D97-AF65-F5344CB8AC3E}">
        <p14:creationId xmlns:p14="http://schemas.microsoft.com/office/powerpoint/2010/main" val="33323960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77</a:t>
            </a:fld>
            <a:endParaRPr lang="zh-CN" altLang="en-US"/>
          </a:p>
        </p:txBody>
      </p:sp>
    </p:spTree>
    <p:extLst>
      <p:ext uri="{BB962C8B-B14F-4D97-AF65-F5344CB8AC3E}">
        <p14:creationId xmlns:p14="http://schemas.microsoft.com/office/powerpoint/2010/main" val="12384521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78</a:t>
            </a:fld>
            <a:endParaRPr lang="zh-CN" altLang="en-US"/>
          </a:p>
        </p:txBody>
      </p:sp>
    </p:spTree>
    <p:extLst>
      <p:ext uri="{BB962C8B-B14F-4D97-AF65-F5344CB8AC3E}">
        <p14:creationId xmlns:p14="http://schemas.microsoft.com/office/powerpoint/2010/main" val="41720652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a:t>
            </a:fld>
            <a:endParaRPr lang="zh-CN" altLang="en-US"/>
          </a:p>
        </p:txBody>
      </p:sp>
    </p:spTree>
    <p:extLst>
      <p:ext uri="{BB962C8B-B14F-4D97-AF65-F5344CB8AC3E}">
        <p14:creationId xmlns:p14="http://schemas.microsoft.com/office/powerpoint/2010/main" val="28081762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80</a:t>
            </a:fld>
            <a:endParaRPr lang="zh-CN" altLang="en-US"/>
          </a:p>
        </p:txBody>
      </p:sp>
    </p:spTree>
    <p:extLst>
      <p:ext uri="{BB962C8B-B14F-4D97-AF65-F5344CB8AC3E}">
        <p14:creationId xmlns:p14="http://schemas.microsoft.com/office/powerpoint/2010/main" val="12328396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a:t>
            </a:fld>
            <a:endParaRPr lang="zh-CN" altLang="en-US"/>
          </a:p>
        </p:txBody>
      </p:sp>
    </p:spTree>
    <p:extLst>
      <p:ext uri="{BB962C8B-B14F-4D97-AF65-F5344CB8AC3E}">
        <p14:creationId xmlns:p14="http://schemas.microsoft.com/office/powerpoint/2010/main" val="13763770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91</a:t>
            </a:fld>
            <a:endParaRPr lang="zh-CN" altLang="en-US"/>
          </a:p>
        </p:txBody>
      </p:sp>
    </p:spTree>
    <p:extLst>
      <p:ext uri="{BB962C8B-B14F-4D97-AF65-F5344CB8AC3E}">
        <p14:creationId xmlns:p14="http://schemas.microsoft.com/office/powerpoint/2010/main" val="3411725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93</a:t>
            </a:fld>
            <a:endParaRPr lang="zh-CN" altLang="en-US"/>
          </a:p>
        </p:txBody>
      </p:sp>
    </p:spTree>
    <p:extLst>
      <p:ext uri="{BB962C8B-B14F-4D97-AF65-F5344CB8AC3E}">
        <p14:creationId xmlns:p14="http://schemas.microsoft.com/office/powerpoint/2010/main" val="17886022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99</a:t>
            </a:fld>
            <a:endParaRPr lang="zh-CN" altLang="en-US"/>
          </a:p>
        </p:txBody>
      </p:sp>
    </p:spTree>
    <p:extLst>
      <p:ext uri="{BB962C8B-B14F-4D97-AF65-F5344CB8AC3E}">
        <p14:creationId xmlns:p14="http://schemas.microsoft.com/office/powerpoint/2010/main" val="26279540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Master" Target="../slideMasters/slideMaster1.xml"/><Relationship Id="rId5" Type="http://schemas.openxmlformats.org/officeDocument/2006/relationships/tags" Target="../tags/tag77.xml"/><Relationship Id="rId4" Type="http://schemas.openxmlformats.org/officeDocument/2006/relationships/tags" Target="../tags/tag76.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Master" Target="../slideMasters/slideMaster1.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10" Type="http://schemas.openxmlformats.org/officeDocument/2006/relationships/slideMaster" Target="../slideMasters/slideMaster1.xml"/><Relationship Id="rId4" Type="http://schemas.openxmlformats.org/officeDocument/2006/relationships/tags" Target="../tags/tag62.xml"/><Relationship Id="rId9" Type="http://schemas.openxmlformats.org/officeDocument/2006/relationships/tags" Target="../tags/tag6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12" name="组合 11"/>
          <p:cNvGrpSpPr/>
          <p:nvPr>
            <p:custDataLst>
              <p:tags r:id="rId1"/>
            </p:custDataLst>
          </p:nvPr>
        </p:nvGrpSpPr>
        <p:grpSpPr>
          <a:xfrm>
            <a:off x="4940483" y="1493297"/>
            <a:ext cx="2112295" cy="1326249"/>
            <a:chOff x="3630463" y="1159727"/>
            <a:chExt cx="1584221" cy="994687"/>
          </a:xfrm>
          <a:solidFill>
            <a:schemeClr val="accent5"/>
          </a:solidFill>
        </p:grpSpPr>
        <p:sp>
          <p:nvSpPr>
            <p:cNvPr id="13" name="矩形 12"/>
            <p:cNvSpPr/>
            <p:nvPr>
              <p:custDataLst>
                <p:tags r:id="rId11"/>
              </p:custDataLst>
            </p:nvPr>
          </p:nvSpPr>
          <p:spPr>
            <a:xfrm>
              <a:off x="3631211" y="1159727"/>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4" name="矩形 13"/>
            <p:cNvSpPr/>
            <p:nvPr>
              <p:custDataLst>
                <p:tags r:id="rId12"/>
              </p:custDataLst>
            </p:nvPr>
          </p:nvSpPr>
          <p:spPr>
            <a:xfrm>
              <a:off x="3630463" y="1248933"/>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5" name="矩形 14"/>
            <p:cNvSpPr/>
            <p:nvPr>
              <p:custDataLst>
                <p:tags r:id="rId13"/>
              </p:custDataLst>
            </p:nvPr>
          </p:nvSpPr>
          <p:spPr>
            <a:xfrm>
              <a:off x="5124684" y="1248935"/>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grpSp>
        <p:nvGrpSpPr>
          <p:cNvPr id="16" name="组合 15"/>
          <p:cNvGrpSpPr/>
          <p:nvPr>
            <p:custDataLst>
              <p:tags r:id="rId2"/>
            </p:custDataLst>
          </p:nvPr>
        </p:nvGrpSpPr>
        <p:grpSpPr>
          <a:xfrm>
            <a:off x="4940483" y="4059218"/>
            <a:ext cx="2112295" cy="785041"/>
            <a:chOff x="3675463" y="2980805"/>
            <a:chExt cx="1584221" cy="588781"/>
          </a:xfrm>
          <a:solidFill>
            <a:schemeClr val="accent5"/>
          </a:solidFill>
        </p:grpSpPr>
        <p:sp>
          <p:nvSpPr>
            <p:cNvPr id="17" name="矩形 16"/>
            <p:cNvSpPr/>
            <p:nvPr>
              <p:custDataLst>
                <p:tags r:id="rId8"/>
              </p:custDataLst>
            </p:nvPr>
          </p:nvSpPr>
          <p:spPr>
            <a:xfrm flipV="1">
              <a:off x="3676211" y="3480376"/>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8" name="矩形 17"/>
            <p:cNvSpPr/>
            <p:nvPr>
              <p:custDataLst>
                <p:tags r:id="rId9"/>
              </p:custDataLst>
            </p:nvPr>
          </p:nvSpPr>
          <p:spPr>
            <a:xfrm flipV="1">
              <a:off x="3675463" y="2980807"/>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9" name="矩形 18"/>
            <p:cNvSpPr/>
            <p:nvPr>
              <p:custDataLst>
                <p:tags r:id="rId10"/>
              </p:custDataLst>
            </p:nvPr>
          </p:nvSpPr>
          <p:spPr>
            <a:xfrm flipV="1">
              <a:off x="5169684" y="2980805"/>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sp>
        <p:nvSpPr>
          <p:cNvPr id="7" name="标题 1"/>
          <p:cNvSpPr>
            <a:spLocks noGrp="1"/>
          </p:cNvSpPr>
          <p:nvPr>
            <p:ph type="ctrTitle" hasCustomPrompt="1"/>
            <p:custDataLst>
              <p:tags r:id="rId3"/>
            </p:custDataLst>
          </p:nvPr>
        </p:nvSpPr>
        <p:spPr>
          <a:xfrm>
            <a:off x="2828925" y="2857588"/>
            <a:ext cx="6534150" cy="757130"/>
          </a:xfrm>
        </p:spPr>
        <p:txBody>
          <a:bodyPr anchor="b">
            <a:normAutofit/>
          </a:bodyPr>
          <a:lstStyle>
            <a:lvl1pPr algn="ctr">
              <a:defRPr sz="4800" b="1"/>
            </a:lvl1pPr>
          </a:lstStyle>
          <a:p>
            <a:r>
              <a:rPr lang="zh-CN" altLang="en-US" dirty="0"/>
              <a:t>单击此处编辑标题</a:t>
            </a:r>
          </a:p>
        </p:txBody>
      </p:sp>
      <p:sp>
        <p:nvSpPr>
          <p:cNvPr id="8" name="副标题 2"/>
          <p:cNvSpPr>
            <a:spLocks noGrp="1"/>
          </p:cNvSpPr>
          <p:nvPr>
            <p:ph type="subTitle" idx="1"/>
            <p:custDataLst>
              <p:tags r:id="rId4"/>
            </p:custDataLst>
          </p:nvPr>
        </p:nvSpPr>
        <p:spPr>
          <a:xfrm>
            <a:off x="2828925" y="3649663"/>
            <a:ext cx="6534150" cy="34163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9" name="日期占位符 3"/>
          <p:cNvSpPr>
            <a:spLocks noGrp="1"/>
          </p:cNvSpPr>
          <p:nvPr>
            <p:ph type="dt" sz="half" idx="10"/>
            <p:custDataLst>
              <p:tags r:id="rId5"/>
            </p:custDataLst>
          </p:nvPr>
        </p:nvSpPr>
        <p:spPr>
          <a:xfrm>
            <a:off x="838200" y="6356350"/>
            <a:ext cx="2743200" cy="365125"/>
          </a:xfrm>
        </p:spPr>
        <p:txBody>
          <a:bodyPr/>
          <a:lstStyle/>
          <a:p>
            <a:fld id="{D997B5FA-0921-464F-AAE1-844C04324D75}" type="datetimeFigureOut">
              <a:rPr lang="zh-CN" altLang="en-US" smtClean="0"/>
              <a:t>2023/3/24</a:t>
            </a:fld>
            <a:endParaRPr lang="zh-CN" altLang="en-US" dirty="0"/>
          </a:p>
        </p:txBody>
      </p:sp>
      <p:sp>
        <p:nvSpPr>
          <p:cNvPr id="10" name="页脚占位符 4"/>
          <p:cNvSpPr>
            <a:spLocks noGrp="1"/>
          </p:cNvSpPr>
          <p:nvPr>
            <p:ph type="ftr" sz="quarter" idx="11"/>
            <p:custDataLst>
              <p:tags r:id="rId6"/>
            </p:custDataLst>
          </p:nvPr>
        </p:nvSpPr>
        <p:spPr>
          <a:xfrm>
            <a:off x="4038600" y="6356350"/>
            <a:ext cx="4114800" cy="365125"/>
          </a:xfrm>
        </p:spPr>
        <p:txBody>
          <a:bodyPr/>
          <a:lstStyle/>
          <a:p>
            <a:endParaRPr lang="zh-CN" altLang="en-US"/>
          </a:p>
        </p:txBody>
      </p:sp>
      <p:sp>
        <p:nvSpPr>
          <p:cNvPr id="11" name="灯片编号占位符 5"/>
          <p:cNvSpPr>
            <a:spLocks noGrp="1"/>
          </p:cNvSpPr>
          <p:nvPr>
            <p:ph type="sldNum" sz="quarter" idx="12"/>
            <p:custDataLst>
              <p:tags r:id="rId7"/>
            </p:custDataLst>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内容">
    <p:spTree>
      <p:nvGrpSpPr>
        <p:cNvPr id="1" name=""/>
        <p:cNvGrpSpPr/>
        <p:nvPr/>
      </p:nvGrpSpPr>
      <p:grpSpPr>
        <a:xfrm>
          <a:off x="0" y="0"/>
          <a:ext cx="0" cy="0"/>
          <a:chOff x="0" y="0"/>
          <a:chExt cx="0" cy="0"/>
        </a:xfrm>
      </p:grpSpPr>
      <p:sp>
        <p:nvSpPr>
          <p:cNvPr id="6" name="矩形 5"/>
          <p:cNvSpPr/>
          <p:nvPr>
            <p:custDataLst>
              <p:tags r:id="rId1"/>
            </p:custDataLst>
          </p:nvPr>
        </p:nvSpPr>
        <p:spPr>
          <a:xfrm>
            <a:off x="772584" y="598754"/>
            <a:ext cx="65616" cy="301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2023/3/24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par>
                                <p:cTn id="10" presetID="6" presetClass="emph" presetSubtype="0" decel="100000" fill="hold" grpId="1" nodeType="withEffect">
                                  <p:stCondLst>
                                    <p:cond delay="200"/>
                                  </p:stCondLst>
                                  <p:childTnLst>
                                    <p:animScale>
                                      <p:cBhvr>
                                        <p:cTn id="11" dur="250" fill="hold"/>
                                        <p:tgtEl>
                                          <p:spTgt spid="6"/>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6" grpId="2"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3205615" y="2819543"/>
            <a:ext cx="5776687" cy="775394"/>
          </a:xfrm>
        </p:spPr>
        <p:txBody>
          <a:bodyPr vert="horz" lIns="90000" tIns="46800" rIns="90000" bIns="46800" rtlCol="0" anchor="b" anchorCtr="0">
            <a:normAutofit/>
          </a:bodyPr>
          <a:lstStyle>
            <a:lvl1pPr marL="0" marR="0" algn="ctr" defTabSz="914400" rtl="0" eaLnBrk="1" fontAlgn="auto" latinLnBrk="0" hangingPunct="1">
              <a:lnSpc>
                <a:spcPct val="90000"/>
              </a:lnSpc>
              <a:buNone/>
              <a:defRPr kumimoji="0" lang="zh-CN" altLang="en-US" sz="4800" b="1" i="0" u="none" strike="noStrike" kern="1200" cap="none" spc="0" normalizeH="0" baseline="0" noProof="1" dirty="0">
                <a:solidFill>
                  <a:schemeClr val="bg1"/>
                </a:solidFill>
                <a:uFillTx/>
                <a:latin typeface="微软雅黑" charset="-122"/>
                <a:ea typeface="微软雅黑" charset="-122"/>
                <a:cs typeface="+mj-cs"/>
                <a:sym typeface="+mn-ea"/>
              </a:defRPr>
            </a:lvl1pPr>
          </a:lstStyle>
          <a:p>
            <a:pPr lvl="0"/>
            <a:r>
              <a:rPr dirty="0">
                <a:sym typeface="+mn-ea"/>
              </a:rPr>
              <a:t>单击此处编辑标题</a:t>
            </a:r>
          </a:p>
        </p:txBody>
      </p:sp>
      <p:sp>
        <p:nvSpPr>
          <p:cNvPr id="3" name="日期占位符 2"/>
          <p:cNvSpPr>
            <a:spLocks noGrp="1"/>
          </p:cNvSpPr>
          <p:nvPr>
            <p:ph type="dt" sz="half" idx="10"/>
            <p:custDataLst>
              <p:tags r:id="rId2"/>
            </p:custDataLst>
          </p:nvPr>
        </p:nvSpPr>
        <p:spPr/>
        <p:txBody>
          <a:bodyPr/>
          <a:lstStyle>
            <a:lvl1pPr>
              <a:defRPr>
                <a:latin typeface="微软雅黑" charset="-122"/>
                <a:ea typeface="微软雅黑" charset="-122"/>
              </a:defRPr>
            </a:lvl1pPr>
          </a:lstStyle>
          <a:p>
            <a:fld id="{760FBDFE-C587-4B4C-A407-44438C67B59E}" type="datetimeFigureOut">
              <a:rPr lang="zh-CN" altLang="en-US" smtClean="0"/>
              <a:t>2023/3/24</a:t>
            </a:fld>
            <a:endParaRPr lang="zh-CN" altLang="en-US"/>
          </a:p>
        </p:txBody>
      </p:sp>
      <p:sp>
        <p:nvSpPr>
          <p:cNvPr id="4" name="页脚占位符 3"/>
          <p:cNvSpPr>
            <a:spLocks noGrp="1"/>
          </p:cNvSpPr>
          <p:nvPr>
            <p:ph type="ftr" sz="quarter" idx="11"/>
            <p:custDataLst>
              <p:tags r:id="rId3"/>
            </p:custDataLst>
          </p:nvPr>
        </p:nvSpPr>
        <p:spPr/>
        <p:txBody>
          <a:bodyPr/>
          <a:lstStyle>
            <a:lvl1pPr>
              <a:defRPr>
                <a:latin typeface="微软雅黑" charset="-122"/>
                <a:ea typeface="微软雅黑"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latin typeface="微软雅黑" charset="-122"/>
                <a:ea typeface="微软雅黑" charset="-122"/>
              </a:defRPr>
            </a:lvl1pPr>
          </a:lstStyle>
          <a:p>
            <a:fld id="{49AE70B2-8BF9-45C0-BB95-33D1B9D3A854}" type="slidenum">
              <a:rPr lang="zh-CN" altLang="en-US" smtClean="0"/>
              <a:t>‹#›</a:t>
            </a:fld>
            <a:endParaRPr lang="zh-CN" altLang="en-US"/>
          </a:p>
        </p:txBody>
      </p:sp>
      <p:grpSp>
        <p:nvGrpSpPr>
          <p:cNvPr id="6" name="组合 5"/>
          <p:cNvGrpSpPr/>
          <p:nvPr>
            <p:custDataLst>
              <p:tags r:id="rId5"/>
            </p:custDataLst>
          </p:nvPr>
        </p:nvGrpSpPr>
        <p:grpSpPr>
          <a:xfrm>
            <a:off x="4940483" y="1493297"/>
            <a:ext cx="2112295" cy="1326249"/>
            <a:chOff x="3630463" y="1159727"/>
            <a:chExt cx="1584221" cy="994687"/>
          </a:xfrm>
          <a:solidFill>
            <a:schemeClr val="accent5"/>
          </a:solidFill>
        </p:grpSpPr>
        <p:sp>
          <p:nvSpPr>
            <p:cNvPr id="7" name="矩形 6"/>
            <p:cNvSpPr/>
            <p:nvPr>
              <p:custDataLst>
                <p:tags r:id="rId11"/>
              </p:custDataLst>
            </p:nvPr>
          </p:nvSpPr>
          <p:spPr>
            <a:xfrm>
              <a:off x="3631211" y="1159727"/>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8" name="矩形 7"/>
            <p:cNvSpPr/>
            <p:nvPr>
              <p:custDataLst>
                <p:tags r:id="rId12"/>
              </p:custDataLst>
            </p:nvPr>
          </p:nvSpPr>
          <p:spPr>
            <a:xfrm>
              <a:off x="3630463" y="1248933"/>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9" name="矩形 8"/>
            <p:cNvSpPr/>
            <p:nvPr>
              <p:custDataLst>
                <p:tags r:id="rId13"/>
              </p:custDataLst>
            </p:nvPr>
          </p:nvSpPr>
          <p:spPr>
            <a:xfrm>
              <a:off x="5124684" y="1248935"/>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grpSp>
        <p:nvGrpSpPr>
          <p:cNvPr id="10" name="组合 9"/>
          <p:cNvGrpSpPr/>
          <p:nvPr>
            <p:custDataLst>
              <p:tags r:id="rId6"/>
            </p:custDataLst>
          </p:nvPr>
        </p:nvGrpSpPr>
        <p:grpSpPr>
          <a:xfrm>
            <a:off x="4940483" y="4059218"/>
            <a:ext cx="2112295" cy="785041"/>
            <a:chOff x="3675463" y="2980805"/>
            <a:chExt cx="1584221" cy="588781"/>
          </a:xfrm>
          <a:solidFill>
            <a:schemeClr val="accent5"/>
          </a:solidFill>
        </p:grpSpPr>
        <p:sp>
          <p:nvSpPr>
            <p:cNvPr id="11" name="矩形 10"/>
            <p:cNvSpPr/>
            <p:nvPr>
              <p:custDataLst>
                <p:tags r:id="rId8"/>
              </p:custDataLst>
            </p:nvPr>
          </p:nvSpPr>
          <p:spPr>
            <a:xfrm flipV="1">
              <a:off x="3676211" y="3480376"/>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2" name="矩形 11"/>
            <p:cNvSpPr/>
            <p:nvPr>
              <p:custDataLst>
                <p:tags r:id="rId9"/>
              </p:custDataLst>
            </p:nvPr>
          </p:nvSpPr>
          <p:spPr>
            <a:xfrm flipV="1">
              <a:off x="3675463" y="2980807"/>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3" name="矩形 12"/>
            <p:cNvSpPr/>
            <p:nvPr>
              <p:custDataLst>
                <p:tags r:id="rId10"/>
              </p:custDataLst>
            </p:nvPr>
          </p:nvSpPr>
          <p:spPr>
            <a:xfrm flipV="1">
              <a:off x="5169684" y="2980805"/>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sp>
        <p:nvSpPr>
          <p:cNvPr id="17" name="内容占位符 16"/>
          <p:cNvSpPr>
            <a:spLocks noGrp="1"/>
          </p:cNvSpPr>
          <p:nvPr>
            <p:ph sz="quarter" idx="13"/>
            <p:custDataLst>
              <p:tags r:id="rId7"/>
            </p:custDataLst>
          </p:nvPr>
        </p:nvSpPr>
        <p:spPr>
          <a:xfrm>
            <a:off x="3205163" y="3644900"/>
            <a:ext cx="5776912" cy="425450"/>
          </a:xfrm>
        </p:spPr>
        <p:txBody>
          <a:bodyPr>
            <a:normAutofit/>
          </a:bodyPr>
          <a:lstStyle>
            <a:lvl1pPr marL="0" indent="0" algn="ctr">
              <a:buNone/>
              <a:defRPr sz="2400"/>
            </a:lvl1pPr>
          </a:lstStyle>
          <a:p>
            <a:pPr lvl="0"/>
            <a:r>
              <a:rPr lang="zh-CN" altLang="en-US" dirty="0"/>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2023/3/24</a:t>
            </a:fld>
            <a:endParaRPr lang="zh-CN" altLang="en-US" dirty="0"/>
          </a:p>
        </p:txBody>
      </p:sp>
      <p:sp>
        <p:nvSpPr>
          <p:cNvPr id="5" name="页脚占位符 4"/>
          <p:cNvSpPr>
            <a:spLocks noGrp="1"/>
          </p:cNvSpPr>
          <p:nvPr>
            <p:ph type="ftr" sz="quarter" idx="11"/>
            <p:custDataLst>
              <p:tags r:id="rId4"/>
            </p:custDataLst>
          </p:nvPr>
        </p:nvSpPr>
        <p:spPr/>
        <p:txBody>
          <a:bodyPr/>
          <a:lstStyle/>
          <a:p>
            <a:endParaRPr lang="zh-CN" altLang="en-US" dirty="0"/>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矩形 6"/>
          <p:cNvSpPr/>
          <p:nvPr>
            <p:custDataLst>
              <p:tags r:id="rId6"/>
            </p:custDataLst>
          </p:nvPr>
        </p:nvSpPr>
        <p:spPr>
          <a:xfrm>
            <a:off x="797984" y="709085"/>
            <a:ext cx="65616" cy="56303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8" name="直接连接符 7"/>
          <p:cNvCxnSpPr/>
          <p:nvPr>
            <p:custDataLst>
              <p:tags r:id="rId7"/>
            </p:custDataLst>
          </p:nvPr>
        </p:nvCxnSpPr>
        <p:spPr>
          <a:xfrm>
            <a:off x="797984" y="1363133"/>
            <a:ext cx="7457016"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par>
                                <p:cTn id="10" presetID="6" presetClass="emph" presetSubtype="0" decel="100000" fill="hold" grpId="1" nodeType="withEffect">
                                  <p:stCondLst>
                                    <p:cond delay="200"/>
                                  </p:stCondLst>
                                  <p:childTnLst>
                                    <p:animScale>
                                      <p:cBhvr>
                                        <p:cTn id="11" dur="250" fill="hold"/>
                                        <p:tgtEl>
                                          <p:spTgt spid="7"/>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7"/>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cxnSp>
        <p:nvCxnSpPr>
          <p:cNvPr id="8" name="直接连接符 7"/>
          <p:cNvCxnSpPr/>
          <p:nvPr>
            <p:custDataLst>
              <p:tags r:id="rId1"/>
            </p:custDataLst>
          </p:nvPr>
        </p:nvCxnSpPr>
        <p:spPr>
          <a:xfrm>
            <a:off x="4914900" y="2298700"/>
            <a:ext cx="0" cy="18129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2"/>
            </p:custDataLst>
          </p:nvPr>
        </p:nvSpPr>
        <p:spPr bwMode="auto">
          <a:xfrm>
            <a:off x="2779185" y="2520951"/>
            <a:ext cx="1392767" cy="139276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6400" dirty="0">
              <a:solidFill>
                <a:schemeClr val="bg1"/>
              </a:solidFill>
              <a:latin typeface="Impact" panose="020B0806030902050204" pitchFamily="34" charset="0"/>
            </a:endParaRPr>
          </a:p>
        </p:txBody>
      </p:sp>
      <p:sp>
        <p:nvSpPr>
          <p:cNvPr id="2" name="标题 1"/>
          <p:cNvSpPr>
            <a:spLocks noGrp="1"/>
          </p:cNvSpPr>
          <p:nvPr>
            <p:ph type="title" hasCustomPrompt="1"/>
            <p:custDataLst>
              <p:tags r:id="rId3"/>
            </p:custDataLst>
          </p:nvPr>
        </p:nvSpPr>
        <p:spPr>
          <a:xfrm>
            <a:off x="5327650" y="2676469"/>
            <a:ext cx="6026150" cy="701731"/>
          </a:xfrm>
        </p:spPr>
        <p:txBody>
          <a:bodyPr anchor="b">
            <a:normAutofit/>
          </a:bodyPr>
          <a:lstStyle>
            <a:lvl1pPr algn="l">
              <a:defRPr sz="4400">
                <a:solidFill>
                  <a:schemeClr val="bg1"/>
                </a:solidFill>
              </a:defRPr>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5327650" y="3422772"/>
            <a:ext cx="6026150" cy="341632"/>
          </a:xfrm>
        </p:spPr>
        <p:txBody>
          <a:bodyPr>
            <a:normAutofit/>
          </a:bodyPr>
          <a:lstStyle>
            <a:lvl1pPr marL="0" indent="0" algn="l">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2023/3/24</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2023/3/24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8" name="矩形 7"/>
          <p:cNvSpPr/>
          <p:nvPr>
            <p:custDataLst>
              <p:tags r:id="rId7"/>
            </p:custDataLst>
          </p:nvPr>
        </p:nvSpPr>
        <p:spPr>
          <a:xfrm>
            <a:off x="797984" y="709085"/>
            <a:ext cx="65616" cy="56303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9" name="直接连接符 8"/>
          <p:cNvCxnSpPr/>
          <p:nvPr>
            <p:custDataLst>
              <p:tags r:id="rId8"/>
            </p:custDataLst>
          </p:nvPr>
        </p:nvCxnSpPr>
        <p:spPr>
          <a:xfrm>
            <a:off x="797984" y="1363133"/>
            <a:ext cx="7457016"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par>
                                <p:cTn id="10" presetID="6" presetClass="emph" presetSubtype="0" decel="100000" fill="hold" grpId="1" nodeType="withEffect">
                                  <p:stCondLst>
                                    <p:cond delay="200"/>
                                  </p:stCondLst>
                                  <p:childTnLst>
                                    <p:animScale>
                                      <p:cBhvr>
                                        <p:cTn id="11" dur="250" fill="hold"/>
                                        <p:tgtEl>
                                          <p:spTgt spid="8"/>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8"/>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04800"/>
            <a:ext cx="10515600" cy="1081088"/>
          </a:xfrm>
        </p:spPr>
        <p:txBody>
          <a:bodyPr anchor="b" anchorCtr="0"/>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5163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470746"/>
            <a:ext cx="5157787" cy="371891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5163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470746"/>
            <a:ext cx="5183188" cy="371891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2023/3/24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0" name="矩形 9"/>
          <p:cNvSpPr/>
          <p:nvPr>
            <p:custDataLst>
              <p:tags r:id="rId9"/>
            </p:custDataLst>
          </p:nvPr>
        </p:nvSpPr>
        <p:spPr>
          <a:xfrm>
            <a:off x="797984" y="709085"/>
            <a:ext cx="65616" cy="56303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11" name="直接连接符 10"/>
          <p:cNvCxnSpPr/>
          <p:nvPr>
            <p:custDataLst>
              <p:tags r:id="rId10"/>
            </p:custDataLst>
          </p:nvPr>
        </p:nvCxnSpPr>
        <p:spPr>
          <a:xfrm>
            <a:off x="797984" y="1363133"/>
            <a:ext cx="7457016"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P spid="10" grpId="2" bldLvl="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2023/3/24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16" name="标题 15"/>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2023/3/24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838200" y="1521193"/>
            <a:ext cx="3811073"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2"/>
            </p:custDataLst>
          </p:nvPr>
        </p:nvSpPr>
        <p:spPr>
          <a:xfrm>
            <a:off x="734484" y="531019"/>
            <a:ext cx="65616" cy="433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9" name="直接连接符 8"/>
          <p:cNvCxnSpPr/>
          <p:nvPr>
            <p:custDataLst>
              <p:tags r:id="rId3"/>
            </p:custDataLst>
          </p:nvPr>
        </p:nvCxnSpPr>
        <p:spPr>
          <a:xfrm>
            <a:off x="838200" y="998679"/>
            <a:ext cx="3811073"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5"/>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6"/>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t>2023/3/24</a:t>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par>
                                <p:cTn id="10" presetID="6" presetClass="emph" presetSubtype="0" decel="100000" fill="hold" grpId="1" nodeType="withEffect">
                                  <p:stCondLst>
                                    <p:cond delay="200"/>
                                  </p:stCondLst>
                                  <p:childTnLst>
                                    <p:animScale>
                                      <p:cBhvr>
                                        <p:cTn id="11" dur="250" fill="hold"/>
                                        <p:tgtEl>
                                          <p:spTgt spid="8"/>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8"/>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custDataLst>
              <p:tags r:id="rId2"/>
            </p:custDataLst>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2023/3/24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custDataLst>
              <p:tags r:id="rId15"/>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2023/3/24</a:t>
            </a:fld>
            <a:endParaRPr lang="zh-CN" altLang="en-US" dirty="0"/>
          </a:p>
        </p:txBody>
      </p:sp>
      <p:sp>
        <p:nvSpPr>
          <p:cNvPr id="10"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notesSlide" Target="../notesSlides/notesSlide10.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slideLayout" Target="../slideLayouts/slideLayout7.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s>
</file>

<file path=ppt/slides/_rels/slide100.xml.rels><?xml version="1.0" encoding="UTF-8" standalone="yes"?>
<Relationships xmlns="http://schemas.openxmlformats.org/package/2006/relationships"><Relationship Id="rId8" Type="http://schemas.openxmlformats.org/officeDocument/2006/relationships/notesSlide" Target="../notesSlides/notesSlide100.xml"/><Relationship Id="rId3" Type="http://schemas.openxmlformats.org/officeDocument/2006/relationships/tags" Target="../tags/tag659.xml"/><Relationship Id="rId7" Type="http://schemas.openxmlformats.org/officeDocument/2006/relationships/slideLayout" Target="../slideLayouts/slideLayout7.xml"/><Relationship Id="rId2" Type="http://schemas.openxmlformats.org/officeDocument/2006/relationships/tags" Target="../tags/tag658.xml"/><Relationship Id="rId1" Type="http://schemas.openxmlformats.org/officeDocument/2006/relationships/tags" Target="../tags/tag657.xml"/><Relationship Id="rId6" Type="http://schemas.openxmlformats.org/officeDocument/2006/relationships/tags" Target="../tags/tag662.xml"/><Relationship Id="rId5" Type="http://schemas.openxmlformats.org/officeDocument/2006/relationships/tags" Target="../tags/tag661.xml"/><Relationship Id="rId4" Type="http://schemas.openxmlformats.org/officeDocument/2006/relationships/tags" Target="../tags/tag660.xml"/></Relationships>
</file>

<file path=ppt/slides/_rels/slide101.xml.rels><?xml version="1.0" encoding="UTF-8" standalone="yes"?>
<Relationships xmlns="http://schemas.openxmlformats.org/package/2006/relationships"><Relationship Id="rId3" Type="http://schemas.openxmlformats.org/officeDocument/2006/relationships/tags" Target="../tags/tag665.xml"/><Relationship Id="rId7" Type="http://schemas.openxmlformats.org/officeDocument/2006/relationships/notesSlide" Target="../notesSlides/notesSlide101.xml"/><Relationship Id="rId2" Type="http://schemas.openxmlformats.org/officeDocument/2006/relationships/tags" Target="../tags/tag664.xml"/><Relationship Id="rId1" Type="http://schemas.openxmlformats.org/officeDocument/2006/relationships/tags" Target="../tags/tag663.xml"/><Relationship Id="rId6" Type="http://schemas.openxmlformats.org/officeDocument/2006/relationships/slideLayout" Target="../slideLayouts/slideLayout7.xml"/><Relationship Id="rId5" Type="http://schemas.openxmlformats.org/officeDocument/2006/relationships/tags" Target="../tags/tag667.xml"/><Relationship Id="rId4" Type="http://schemas.openxmlformats.org/officeDocument/2006/relationships/tags" Target="../tags/tag666.xml"/></Relationships>
</file>

<file path=ppt/slides/_rels/slide102.xml.rels><?xml version="1.0" encoding="UTF-8" standalone="yes"?>
<Relationships xmlns="http://schemas.openxmlformats.org/package/2006/relationships"><Relationship Id="rId8" Type="http://schemas.openxmlformats.org/officeDocument/2006/relationships/notesSlide" Target="../notesSlides/notesSlide102.xml"/><Relationship Id="rId3" Type="http://schemas.openxmlformats.org/officeDocument/2006/relationships/tags" Target="../tags/tag670.xml"/><Relationship Id="rId7" Type="http://schemas.openxmlformats.org/officeDocument/2006/relationships/slideLayout" Target="../slideLayouts/slideLayout7.xml"/><Relationship Id="rId2" Type="http://schemas.openxmlformats.org/officeDocument/2006/relationships/tags" Target="../tags/tag669.xml"/><Relationship Id="rId1" Type="http://schemas.openxmlformats.org/officeDocument/2006/relationships/tags" Target="../tags/tag668.xml"/><Relationship Id="rId6" Type="http://schemas.openxmlformats.org/officeDocument/2006/relationships/tags" Target="../tags/tag673.xml"/><Relationship Id="rId5" Type="http://schemas.openxmlformats.org/officeDocument/2006/relationships/tags" Target="../tags/tag672.xml"/><Relationship Id="rId4" Type="http://schemas.openxmlformats.org/officeDocument/2006/relationships/tags" Target="../tags/tag671.xml"/><Relationship Id="rId9" Type="http://schemas.openxmlformats.org/officeDocument/2006/relationships/image" Target="../media/image18.png"/></Relationships>
</file>

<file path=ppt/slides/_rels/slide103.xml.rels><?xml version="1.0" encoding="UTF-8" standalone="yes"?>
<Relationships xmlns="http://schemas.openxmlformats.org/package/2006/relationships"><Relationship Id="rId8" Type="http://schemas.openxmlformats.org/officeDocument/2006/relationships/notesSlide" Target="../notesSlides/notesSlide103.xml"/><Relationship Id="rId3" Type="http://schemas.openxmlformats.org/officeDocument/2006/relationships/tags" Target="../tags/tag676.xml"/><Relationship Id="rId7" Type="http://schemas.openxmlformats.org/officeDocument/2006/relationships/slideLayout" Target="../slideLayouts/slideLayout7.xml"/><Relationship Id="rId2" Type="http://schemas.openxmlformats.org/officeDocument/2006/relationships/tags" Target="../tags/tag675.xml"/><Relationship Id="rId1" Type="http://schemas.openxmlformats.org/officeDocument/2006/relationships/tags" Target="../tags/tag674.xml"/><Relationship Id="rId6" Type="http://schemas.openxmlformats.org/officeDocument/2006/relationships/tags" Target="../tags/tag679.xml"/><Relationship Id="rId5" Type="http://schemas.openxmlformats.org/officeDocument/2006/relationships/tags" Target="../tags/tag678.xml"/><Relationship Id="rId4" Type="http://schemas.openxmlformats.org/officeDocument/2006/relationships/tags" Target="../tags/tag677.xml"/></Relationships>
</file>

<file path=ppt/slides/_rels/slide104.xml.rels><?xml version="1.0" encoding="UTF-8" standalone="yes"?>
<Relationships xmlns="http://schemas.openxmlformats.org/package/2006/relationships"><Relationship Id="rId3" Type="http://schemas.openxmlformats.org/officeDocument/2006/relationships/tags" Target="../tags/tag682.xml"/><Relationship Id="rId7" Type="http://schemas.openxmlformats.org/officeDocument/2006/relationships/notesSlide" Target="../notesSlides/notesSlide104.xml"/><Relationship Id="rId2" Type="http://schemas.openxmlformats.org/officeDocument/2006/relationships/tags" Target="../tags/tag681.xml"/><Relationship Id="rId1" Type="http://schemas.openxmlformats.org/officeDocument/2006/relationships/tags" Target="../tags/tag680.xml"/><Relationship Id="rId6" Type="http://schemas.openxmlformats.org/officeDocument/2006/relationships/slideLayout" Target="../slideLayouts/slideLayout7.xml"/><Relationship Id="rId5" Type="http://schemas.openxmlformats.org/officeDocument/2006/relationships/tags" Target="../tags/tag684.xml"/><Relationship Id="rId4" Type="http://schemas.openxmlformats.org/officeDocument/2006/relationships/tags" Target="../tags/tag683.xml"/></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105.xml"/><Relationship Id="rId3" Type="http://schemas.openxmlformats.org/officeDocument/2006/relationships/tags" Target="../tags/tag687.xml"/><Relationship Id="rId7" Type="http://schemas.openxmlformats.org/officeDocument/2006/relationships/slideLayout" Target="../slideLayouts/slideLayout7.xml"/><Relationship Id="rId2" Type="http://schemas.openxmlformats.org/officeDocument/2006/relationships/tags" Target="../tags/tag686.xml"/><Relationship Id="rId1" Type="http://schemas.openxmlformats.org/officeDocument/2006/relationships/tags" Target="../tags/tag685.xml"/><Relationship Id="rId6" Type="http://schemas.openxmlformats.org/officeDocument/2006/relationships/tags" Target="../tags/tag690.xml"/><Relationship Id="rId5" Type="http://schemas.openxmlformats.org/officeDocument/2006/relationships/tags" Target="../tags/tag689.xml"/><Relationship Id="rId4" Type="http://schemas.openxmlformats.org/officeDocument/2006/relationships/tags" Target="../tags/tag688.xml"/></Relationships>
</file>

<file path=ppt/slides/_rels/slide106.xml.rels><?xml version="1.0" encoding="UTF-8" standalone="yes"?>
<Relationships xmlns="http://schemas.openxmlformats.org/package/2006/relationships"><Relationship Id="rId3" Type="http://schemas.openxmlformats.org/officeDocument/2006/relationships/tags" Target="../tags/tag693.xml"/><Relationship Id="rId7" Type="http://schemas.openxmlformats.org/officeDocument/2006/relationships/notesSlide" Target="../notesSlides/notesSlide106.xml"/><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slideLayout" Target="../slideLayouts/slideLayout7.xml"/><Relationship Id="rId5" Type="http://schemas.openxmlformats.org/officeDocument/2006/relationships/tags" Target="../tags/tag695.xml"/><Relationship Id="rId4" Type="http://schemas.openxmlformats.org/officeDocument/2006/relationships/tags" Target="../tags/tag694.xml"/></Relationships>
</file>

<file path=ppt/slides/_rels/slide107.xml.rels><?xml version="1.0" encoding="UTF-8" standalone="yes"?>
<Relationships xmlns="http://schemas.openxmlformats.org/package/2006/relationships"><Relationship Id="rId3" Type="http://schemas.openxmlformats.org/officeDocument/2006/relationships/tags" Target="../tags/tag698.xml"/><Relationship Id="rId7" Type="http://schemas.openxmlformats.org/officeDocument/2006/relationships/notesSlide" Target="../notesSlides/notesSlide107.xml"/><Relationship Id="rId2" Type="http://schemas.openxmlformats.org/officeDocument/2006/relationships/tags" Target="../tags/tag697.xml"/><Relationship Id="rId1" Type="http://schemas.openxmlformats.org/officeDocument/2006/relationships/tags" Target="../tags/tag696.xml"/><Relationship Id="rId6" Type="http://schemas.openxmlformats.org/officeDocument/2006/relationships/slideLayout" Target="../slideLayouts/slideLayout6.xml"/><Relationship Id="rId5" Type="http://schemas.openxmlformats.org/officeDocument/2006/relationships/tags" Target="../tags/tag700.xml"/><Relationship Id="rId4" Type="http://schemas.openxmlformats.org/officeDocument/2006/relationships/tags" Target="../tags/tag699.xml"/></Relationships>
</file>

<file path=ppt/slides/_rels/slide108.xml.rels><?xml version="1.0" encoding="UTF-8" standalone="yes"?>
<Relationships xmlns="http://schemas.openxmlformats.org/package/2006/relationships"><Relationship Id="rId8" Type="http://schemas.openxmlformats.org/officeDocument/2006/relationships/notesSlide" Target="../notesSlides/notesSlide108.xml"/><Relationship Id="rId3" Type="http://schemas.openxmlformats.org/officeDocument/2006/relationships/tags" Target="../tags/tag703.xml"/><Relationship Id="rId7" Type="http://schemas.openxmlformats.org/officeDocument/2006/relationships/slideLayout" Target="../slideLayouts/slideLayout7.xml"/><Relationship Id="rId2" Type="http://schemas.openxmlformats.org/officeDocument/2006/relationships/tags" Target="../tags/tag702.xml"/><Relationship Id="rId1" Type="http://schemas.openxmlformats.org/officeDocument/2006/relationships/tags" Target="../tags/tag701.xml"/><Relationship Id="rId6" Type="http://schemas.openxmlformats.org/officeDocument/2006/relationships/tags" Target="../tags/tag706.xml"/><Relationship Id="rId5" Type="http://schemas.openxmlformats.org/officeDocument/2006/relationships/tags" Target="../tags/tag705.xml"/><Relationship Id="rId4" Type="http://schemas.openxmlformats.org/officeDocument/2006/relationships/tags" Target="../tags/tag704.xml"/></Relationships>
</file>

<file path=ppt/slides/_rels/slide109.xml.rels><?xml version="1.0" encoding="UTF-8" standalone="yes"?>
<Relationships xmlns="http://schemas.openxmlformats.org/package/2006/relationships"><Relationship Id="rId3" Type="http://schemas.openxmlformats.org/officeDocument/2006/relationships/tags" Target="../tags/tag709.xml"/><Relationship Id="rId7" Type="http://schemas.openxmlformats.org/officeDocument/2006/relationships/notesSlide" Target="../notesSlides/notesSlide109.xml"/><Relationship Id="rId2" Type="http://schemas.openxmlformats.org/officeDocument/2006/relationships/tags" Target="../tags/tag708.xml"/><Relationship Id="rId1" Type="http://schemas.openxmlformats.org/officeDocument/2006/relationships/tags" Target="../tags/tag707.xml"/><Relationship Id="rId6" Type="http://schemas.openxmlformats.org/officeDocument/2006/relationships/slideLayout" Target="../slideLayouts/slideLayout7.xml"/><Relationship Id="rId5" Type="http://schemas.openxmlformats.org/officeDocument/2006/relationships/tags" Target="../tags/tag711.xml"/><Relationship Id="rId4" Type="http://schemas.openxmlformats.org/officeDocument/2006/relationships/tags" Target="../tags/tag710.xml"/></Relationships>
</file>

<file path=ppt/slides/_rels/slide11.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tags" Target="../tags/tag155.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tags" Target="../tags/tag154.xml"/><Relationship Id="rId2" Type="http://schemas.openxmlformats.org/officeDocument/2006/relationships/tags" Target="../tags/tag144.xml"/><Relationship Id="rId16" Type="http://schemas.openxmlformats.org/officeDocument/2006/relationships/notesSlide" Target="../notesSlides/notesSlide11.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slideLayout" Target="../slideLayouts/slideLayout7.xml"/><Relationship Id="rId10" Type="http://schemas.openxmlformats.org/officeDocument/2006/relationships/tags" Target="../tags/tag152.xml"/><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tags" Target="../tags/tag156.xml"/></Relationships>
</file>

<file path=ppt/slides/_rels/slide1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714.xml"/><Relationship Id="rId7" Type="http://schemas.openxmlformats.org/officeDocument/2006/relationships/notesSlide" Target="../notesSlides/notesSlide110.xml"/><Relationship Id="rId2" Type="http://schemas.openxmlformats.org/officeDocument/2006/relationships/tags" Target="../tags/tag713.xml"/><Relationship Id="rId1" Type="http://schemas.openxmlformats.org/officeDocument/2006/relationships/tags" Target="../tags/tag712.xml"/><Relationship Id="rId6" Type="http://schemas.openxmlformats.org/officeDocument/2006/relationships/slideLayout" Target="../slideLayouts/slideLayout7.xml"/><Relationship Id="rId5" Type="http://schemas.openxmlformats.org/officeDocument/2006/relationships/tags" Target="../tags/tag716.xml"/><Relationship Id="rId4" Type="http://schemas.openxmlformats.org/officeDocument/2006/relationships/tags" Target="../tags/tag715.xml"/></Relationships>
</file>

<file path=ppt/slides/_rels/slide1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719.xml"/><Relationship Id="rId7" Type="http://schemas.openxmlformats.org/officeDocument/2006/relationships/notesSlide" Target="../notesSlides/notesSlide111.xml"/><Relationship Id="rId2" Type="http://schemas.openxmlformats.org/officeDocument/2006/relationships/tags" Target="../tags/tag718.xml"/><Relationship Id="rId1" Type="http://schemas.openxmlformats.org/officeDocument/2006/relationships/tags" Target="../tags/tag717.xml"/><Relationship Id="rId6" Type="http://schemas.openxmlformats.org/officeDocument/2006/relationships/slideLayout" Target="../slideLayouts/slideLayout7.xml"/><Relationship Id="rId5" Type="http://schemas.openxmlformats.org/officeDocument/2006/relationships/tags" Target="../tags/tag721.xml"/><Relationship Id="rId4" Type="http://schemas.openxmlformats.org/officeDocument/2006/relationships/tags" Target="../tags/tag720.xml"/></Relationships>
</file>

<file path=ppt/slides/_rels/slide112.xml.rels><?xml version="1.0" encoding="UTF-8" standalone="yes"?>
<Relationships xmlns="http://schemas.openxmlformats.org/package/2006/relationships"><Relationship Id="rId3" Type="http://schemas.openxmlformats.org/officeDocument/2006/relationships/tags" Target="../tags/tag724.xml"/><Relationship Id="rId7" Type="http://schemas.openxmlformats.org/officeDocument/2006/relationships/notesSlide" Target="../notesSlides/notesSlide112.xml"/><Relationship Id="rId2" Type="http://schemas.openxmlformats.org/officeDocument/2006/relationships/tags" Target="../tags/tag723.xml"/><Relationship Id="rId1" Type="http://schemas.openxmlformats.org/officeDocument/2006/relationships/tags" Target="../tags/tag722.xml"/><Relationship Id="rId6" Type="http://schemas.openxmlformats.org/officeDocument/2006/relationships/slideLayout" Target="../slideLayouts/slideLayout7.xml"/><Relationship Id="rId5" Type="http://schemas.openxmlformats.org/officeDocument/2006/relationships/tags" Target="../tags/tag726.xml"/><Relationship Id="rId4" Type="http://schemas.openxmlformats.org/officeDocument/2006/relationships/tags" Target="../tags/tag725.xml"/></Relationships>
</file>

<file path=ppt/slides/_rels/slide1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729.xml"/><Relationship Id="rId7" Type="http://schemas.openxmlformats.org/officeDocument/2006/relationships/notesSlide" Target="../notesSlides/notesSlide113.xml"/><Relationship Id="rId2" Type="http://schemas.openxmlformats.org/officeDocument/2006/relationships/tags" Target="../tags/tag728.xml"/><Relationship Id="rId1" Type="http://schemas.openxmlformats.org/officeDocument/2006/relationships/tags" Target="../tags/tag727.xml"/><Relationship Id="rId6" Type="http://schemas.openxmlformats.org/officeDocument/2006/relationships/slideLayout" Target="../slideLayouts/slideLayout7.xml"/><Relationship Id="rId5" Type="http://schemas.openxmlformats.org/officeDocument/2006/relationships/tags" Target="../tags/tag731.xml"/><Relationship Id="rId10" Type="http://schemas.openxmlformats.org/officeDocument/2006/relationships/image" Target="../media/image23.png"/><Relationship Id="rId4" Type="http://schemas.openxmlformats.org/officeDocument/2006/relationships/tags" Target="../tags/tag730.xml"/><Relationship Id="rId9" Type="http://schemas.openxmlformats.org/officeDocument/2006/relationships/image" Target="../media/image22.png"/></Relationships>
</file>

<file path=ppt/slides/_rels/slide114.xml.rels><?xml version="1.0" encoding="UTF-8" standalone="yes"?>
<Relationships xmlns="http://schemas.openxmlformats.org/package/2006/relationships"><Relationship Id="rId3" Type="http://schemas.openxmlformats.org/officeDocument/2006/relationships/tags" Target="../tags/tag734.xml"/><Relationship Id="rId2" Type="http://schemas.openxmlformats.org/officeDocument/2006/relationships/tags" Target="../tags/tag733.xml"/><Relationship Id="rId1" Type="http://schemas.openxmlformats.org/officeDocument/2006/relationships/tags" Target="../tags/tag732.xml"/><Relationship Id="rId6" Type="http://schemas.openxmlformats.org/officeDocument/2006/relationships/notesSlide" Target="../notesSlides/notesSlide114.xml"/><Relationship Id="rId5" Type="http://schemas.openxmlformats.org/officeDocument/2006/relationships/slideLayout" Target="../slideLayouts/slideLayout7.xml"/><Relationship Id="rId4" Type="http://schemas.openxmlformats.org/officeDocument/2006/relationships/tags" Target="../tags/tag735.xml"/></Relationships>
</file>

<file path=ppt/slides/_rels/slide115.xml.rels><?xml version="1.0" encoding="UTF-8" standalone="yes"?>
<Relationships xmlns="http://schemas.openxmlformats.org/package/2006/relationships"><Relationship Id="rId3" Type="http://schemas.openxmlformats.org/officeDocument/2006/relationships/tags" Target="../tags/tag737.xml"/><Relationship Id="rId7" Type="http://schemas.openxmlformats.org/officeDocument/2006/relationships/notesSlide" Target="../notesSlides/notesSlide115.xml"/><Relationship Id="rId2" Type="http://schemas.openxmlformats.org/officeDocument/2006/relationships/tags" Target="../tags/tag736.xml"/><Relationship Id="rId1" Type="http://schemas.openxmlformats.org/officeDocument/2006/relationships/themeOverride" Target="../theme/themeOverride1.xml"/><Relationship Id="rId6" Type="http://schemas.openxmlformats.org/officeDocument/2006/relationships/slideLayout" Target="../slideLayouts/slideLayout11.xml"/><Relationship Id="rId5" Type="http://schemas.openxmlformats.org/officeDocument/2006/relationships/tags" Target="../tags/tag739.xml"/><Relationship Id="rId4" Type="http://schemas.openxmlformats.org/officeDocument/2006/relationships/tags" Target="../tags/tag738.xml"/></Relationships>
</file>

<file path=ppt/slides/_rels/slide12.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tags" Target="../tags/tag168.xml"/><Relationship Id="rId2" Type="http://schemas.openxmlformats.org/officeDocument/2006/relationships/tags" Target="../tags/tag158.xml"/><Relationship Id="rId16" Type="http://schemas.openxmlformats.org/officeDocument/2006/relationships/notesSlide" Target="../notesSlides/notesSlide12.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5" Type="http://schemas.openxmlformats.org/officeDocument/2006/relationships/slideLayout" Target="../slideLayouts/slideLayout7.xml"/><Relationship Id="rId10" Type="http://schemas.openxmlformats.org/officeDocument/2006/relationships/tags" Target="../tags/tag166.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s>
</file>

<file path=ppt/slides/_rels/slide13.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notesSlide" Target="../notesSlides/notesSlide13.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slideLayout" Target="../slideLayouts/slideLayout7.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0" Type="http://schemas.openxmlformats.org/officeDocument/2006/relationships/tags" Target="../tags/tag180.xml"/><Relationship Id="rId4" Type="http://schemas.openxmlformats.org/officeDocument/2006/relationships/tags" Target="../tags/tag174.xml"/><Relationship Id="rId9" Type="http://schemas.openxmlformats.org/officeDocument/2006/relationships/tags" Target="../tags/tag179.xml"/></Relationships>
</file>

<file path=ppt/slides/_rels/slide14.xml.rels><?xml version="1.0" encoding="UTF-8" standalone="yes"?>
<Relationships xmlns="http://schemas.openxmlformats.org/package/2006/relationships"><Relationship Id="rId3" Type="http://schemas.openxmlformats.org/officeDocument/2006/relationships/tags" Target="../tags/tag184.xml"/><Relationship Id="rId7" Type="http://schemas.openxmlformats.org/officeDocument/2006/relationships/notesSlide" Target="../notesSlides/notesSlide14.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Layout" Target="../slideLayouts/slideLayout7.xml"/><Relationship Id="rId5" Type="http://schemas.openxmlformats.org/officeDocument/2006/relationships/tags" Target="../tags/tag186.xml"/><Relationship Id="rId4" Type="http://schemas.openxmlformats.org/officeDocument/2006/relationships/tags" Target="../tags/tag185.xml"/></Relationships>
</file>

<file path=ppt/slides/_rels/slide15.xml.rels><?xml version="1.0" encoding="UTF-8" standalone="yes"?>
<Relationships xmlns="http://schemas.openxmlformats.org/package/2006/relationships"><Relationship Id="rId13" Type="http://schemas.openxmlformats.org/officeDocument/2006/relationships/tags" Target="../tags/tag199.xml"/><Relationship Id="rId18" Type="http://schemas.openxmlformats.org/officeDocument/2006/relationships/tags" Target="../tags/tag204.xml"/><Relationship Id="rId26" Type="http://schemas.openxmlformats.org/officeDocument/2006/relationships/tags" Target="../tags/tag212.xml"/><Relationship Id="rId3" Type="http://schemas.openxmlformats.org/officeDocument/2006/relationships/tags" Target="../tags/tag189.xml"/><Relationship Id="rId21" Type="http://schemas.openxmlformats.org/officeDocument/2006/relationships/tags" Target="../tags/tag207.xml"/><Relationship Id="rId34" Type="http://schemas.openxmlformats.org/officeDocument/2006/relationships/notesSlide" Target="../notesSlides/notesSlide15.xml"/><Relationship Id="rId7" Type="http://schemas.openxmlformats.org/officeDocument/2006/relationships/tags" Target="../tags/tag193.xml"/><Relationship Id="rId12" Type="http://schemas.openxmlformats.org/officeDocument/2006/relationships/tags" Target="../tags/tag198.xml"/><Relationship Id="rId17" Type="http://schemas.openxmlformats.org/officeDocument/2006/relationships/tags" Target="../tags/tag203.xml"/><Relationship Id="rId25" Type="http://schemas.openxmlformats.org/officeDocument/2006/relationships/tags" Target="../tags/tag211.xml"/><Relationship Id="rId33" Type="http://schemas.openxmlformats.org/officeDocument/2006/relationships/slideLayout" Target="../slideLayouts/slideLayout7.xml"/><Relationship Id="rId2" Type="http://schemas.openxmlformats.org/officeDocument/2006/relationships/tags" Target="../tags/tag188.xml"/><Relationship Id="rId16" Type="http://schemas.openxmlformats.org/officeDocument/2006/relationships/tags" Target="../tags/tag202.xml"/><Relationship Id="rId20" Type="http://schemas.openxmlformats.org/officeDocument/2006/relationships/tags" Target="../tags/tag206.xml"/><Relationship Id="rId29" Type="http://schemas.openxmlformats.org/officeDocument/2006/relationships/tags" Target="../tags/tag215.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24" Type="http://schemas.openxmlformats.org/officeDocument/2006/relationships/tags" Target="../tags/tag210.xml"/><Relationship Id="rId32" Type="http://schemas.openxmlformats.org/officeDocument/2006/relationships/tags" Target="../tags/tag218.xml"/><Relationship Id="rId5" Type="http://schemas.openxmlformats.org/officeDocument/2006/relationships/tags" Target="../tags/tag191.xml"/><Relationship Id="rId15" Type="http://schemas.openxmlformats.org/officeDocument/2006/relationships/tags" Target="../tags/tag201.xml"/><Relationship Id="rId23" Type="http://schemas.openxmlformats.org/officeDocument/2006/relationships/tags" Target="../tags/tag209.xml"/><Relationship Id="rId28" Type="http://schemas.openxmlformats.org/officeDocument/2006/relationships/tags" Target="../tags/tag214.xml"/><Relationship Id="rId10" Type="http://schemas.openxmlformats.org/officeDocument/2006/relationships/tags" Target="../tags/tag196.xml"/><Relationship Id="rId19" Type="http://schemas.openxmlformats.org/officeDocument/2006/relationships/tags" Target="../tags/tag205.xml"/><Relationship Id="rId31" Type="http://schemas.openxmlformats.org/officeDocument/2006/relationships/tags" Target="../tags/tag217.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tags" Target="../tags/tag200.xml"/><Relationship Id="rId22" Type="http://schemas.openxmlformats.org/officeDocument/2006/relationships/tags" Target="../tags/tag208.xml"/><Relationship Id="rId27" Type="http://schemas.openxmlformats.org/officeDocument/2006/relationships/tags" Target="../tags/tag213.xml"/><Relationship Id="rId30" Type="http://schemas.openxmlformats.org/officeDocument/2006/relationships/tags" Target="../tags/tag216.xml"/><Relationship Id="rId8" Type="http://schemas.openxmlformats.org/officeDocument/2006/relationships/tags" Target="../tags/tag194.xml"/></Relationships>
</file>

<file path=ppt/slides/_rels/slide16.xml.rels><?xml version="1.0" encoding="UTF-8" standalone="yes"?>
<Relationships xmlns="http://schemas.openxmlformats.org/package/2006/relationships"><Relationship Id="rId3" Type="http://schemas.openxmlformats.org/officeDocument/2006/relationships/tags" Target="../tags/tag221.xml"/><Relationship Id="rId7" Type="http://schemas.openxmlformats.org/officeDocument/2006/relationships/notesSlide" Target="../notesSlides/notesSlide16.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slideLayout" Target="../slideLayouts/slideLayout7.xml"/><Relationship Id="rId5" Type="http://schemas.openxmlformats.org/officeDocument/2006/relationships/tags" Target="../tags/tag223.xml"/><Relationship Id="rId4" Type="http://schemas.openxmlformats.org/officeDocument/2006/relationships/tags" Target="../tags/tag22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26.xml"/><Relationship Id="rId7" Type="http://schemas.openxmlformats.org/officeDocument/2006/relationships/notesSlide" Target="../notesSlides/notesSlide17.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slideLayout" Target="../slideLayouts/slideLayout7.xml"/><Relationship Id="rId5" Type="http://schemas.openxmlformats.org/officeDocument/2006/relationships/tags" Target="../tags/tag228.xml"/><Relationship Id="rId4" Type="http://schemas.openxmlformats.org/officeDocument/2006/relationships/tags" Target="../tags/tag227.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1.xml"/><Relationship Id="rId7" Type="http://schemas.openxmlformats.org/officeDocument/2006/relationships/notesSlide" Target="../notesSlides/notesSlide18.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slideLayout" Target="../slideLayouts/slideLayout7.xml"/><Relationship Id="rId5" Type="http://schemas.openxmlformats.org/officeDocument/2006/relationships/tags" Target="../tags/tag233.xml"/><Relationship Id="rId10" Type="http://schemas.openxmlformats.org/officeDocument/2006/relationships/image" Target="../media/image5.png"/><Relationship Id="rId4" Type="http://schemas.openxmlformats.org/officeDocument/2006/relationships/tags" Target="../tags/tag232.xml"/><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36.xml"/><Relationship Id="rId7" Type="http://schemas.openxmlformats.org/officeDocument/2006/relationships/notesSlide" Target="../notesSlides/notesSlide19.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slideLayout" Target="../slideLayouts/slideLayout7.xml"/><Relationship Id="rId5" Type="http://schemas.openxmlformats.org/officeDocument/2006/relationships/tags" Target="../tags/tag238.xml"/><Relationship Id="rId10" Type="http://schemas.openxmlformats.org/officeDocument/2006/relationships/image" Target="../media/image6.png"/><Relationship Id="rId4" Type="http://schemas.openxmlformats.org/officeDocument/2006/relationships/tags" Target="../tags/tag237.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notesSlide" Target="../notesSlides/notesSlide2.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7.xml"/><Relationship Id="rId5" Type="http://schemas.openxmlformats.org/officeDocument/2006/relationships/tags" Target="../tags/tag96.xml"/><Relationship Id="rId4" Type="http://schemas.openxmlformats.org/officeDocument/2006/relationships/tags" Target="../tags/tag95.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41.xml"/><Relationship Id="rId7" Type="http://schemas.openxmlformats.org/officeDocument/2006/relationships/notesSlide" Target="../notesSlides/notesSlide20.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slideLayout" Target="../slideLayouts/slideLayout7.xml"/><Relationship Id="rId5" Type="http://schemas.openxmlformats.org/officeDocument/2006/relationships/tags" Target="../tags/tag243.xml"/><Relationship Id="rId4" Type="http://schemas.openxmlformats.org/officeDocument/2006/relationships/tags" Target="../tags/tag242.xml"/><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tags" Target="../tags/tag251.xml"/><Relationship Id="rId3" Type="http://schemas.openxmlformats.org/officeDocument/2006/relationships/tags" Target="../tags/tag246.xml"/><Relationship Id="rId7" Type="http://schemas.openxmlformats.org/officeDocument/2006/relationships/tags" Target="../tags/tag250.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image" Target="../media/image7.png"/><Relationship Id="rId5" Type="http://schemas.openxmlformats.org/officeDocument/2006/relationships/tags" Target="../tags/tag248.xml"/><Relationship Id="rId10" Type="http://schemas.openxmlformats.org/officeDocument/2006/relationships/notesSlide" Target="../notesSlides/notesSlide21.xml"/><Relationship Id="rId4" Type="http://schemas.openxmlformats.org/officeDocument/2006/relationships/tags" Target="../tags/tag247.xml"/><Relationship Id="rId9"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254.xml"/><Relationship Id="rId7" Type="http://schemas.openxmlformats.org/officeDocument/2006/relationships/notesSlide" Target="../notesSlides/notesSlide22.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slideLayout" Target="../slideLayouts/slideLayout7.xml"/><Relationship Id="rId5" Type="http://schemas.openxmlformats.org/officeDocument/2006/relationships/tags" Target="../tags/tag256.xml"/><Relationship Id="rId4" Type="http://schemas.openxmlformats.org/officeDocument/2006/relationships/tags" Target="../tags/tag255.xml"/></Relationships>
</file>

<file path=ppt/slides/_rels/slide23.xml.rels><?xml version="1.0" encoding="UTF-8" standalone="yes"?>
<Relationships xmlns="http://schemas.openxmlformats.org/package/2006/relationships"><Relationship Id="rId3" Type="http://schemas.openxmlformats.org/officeDocument/2006/relationships/tags" Target="../tags/tag259.xml"/><Relationship Id="rId7" Type="http://schemas.openxmlformats.org/officeDocument/2006/relationships/notesSlide" Target="../notesSlides/notesSlide23.xml"/><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slideLayout" Target="../slideLayouts/slideLayout7.xml"/><Relationship Id="rId5" Type="http://schemas.openxmlformats.org/officeDocument/2006/relationships/tags" Target="../tags/tag261.xml"/><Relationship Id="rId4" Type="http://schemas.openxmlformats.org/officeDocument/2006/relationships/tags" Target="../tags/tag260.xml"/></Relationships>
</file>

<file path=ppt/slides/_rels/slide24.xml.rels><?xml version="1.0" encoding="UTF-8" standalone="yes"?>
<Relationships xmlns="http://schemas.openxmlformats.org/package/2006/relationships"><Relationship Id="rId3" Type="http://schemas.openxmlformats.org/officeDocument/2006/relationships/tags" Target="../tags/tag264.xml"/><Relationship Id="rId7" Type="http://schemas.openxmlformats.org/officeDocument/2006/relationships/notesSlide" Target="../notesSlides/notesSlide24.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slideLayout" Target="../slideLayouts/slideLayout7.xml"/><Relationship Id="rId5" Type="http://schemas.openxmlformats.org/officeDocument/2006/relationships/tags" Target="../tags/tag266.xml"/><Relationship Id="rId4" Type="http://schemas.openxmlformats.org/officeDocument/2006/relationships/tags" Target="../tags/tag265.xml"/></Relationships>
</file>

<file path=ppt/slides/_rels/slide25.xml.rels><?xml version="1.0" encoding="UTF-8" standalone="yes"?>
<Relationships xmlns="http://schemas.openxmlformats.org/package/2006/relationships"><Relationship Id="rId3" Type="http://schemas.openxmlformats.org/officeDocument/2006/relationships/tags" Target="../tags/tag269.xml"/><Relationship Id="rId7" Type="http://schemas.openxmlformats.org/officeDocument/2006/relationships/notesSlide" Target="../notesSlides/notesSlide25.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slideLayout" Target="../slideLayouts/slideLayout7.xml"/><Relationship Id="rId5" Type="http://schemas.openxmlformats.org/officeDocument/2006/relationships/tags" Target="../tags/tag271.xml"/><Relationship Id="rId4" Type="http://schemas.openxmlformats.org/officeDocument/2006/relationships/tags" Target="../tags/tag270.xml"/></Relationships>
</file>

<file path=ppt/slides/_rels/slide26.xml.rels><?xml version="1.0" encoding="UTF-8" standalone="yes"?>
<Relationships xmlns="http://schemas.openxmlformats.org/package/2006/relationships"><Relationship Id="rId3" Type="http://schemas.openxmlformats.org/officeDocument/2006/relationships/tags" Target="../tags/tag274.xml"/><Relationship Id="rId7" Type="http://schemas.openxmlformats.org/officeDocument/2006/relationships/notesSlide" Target="../notesSlides/notesSlide26.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slideLayout" Target="../slideLayouts/slideLayout7.xml"/><Relationship Id="rId5" Type="http://schemas.openxmlformats.org/officeDocument/2006/relationships/tags" Target="../tags/tag276.xml"/><Relationship Id="rId4" Type="http://schemas.openxmlformats.org/officeDocument/2006/relationships/tags" Target="../tags/tag275.xml"/></Relationships>
</file>

<file path=ppt/slides/_rels/slide27.xml.rels><?xml version="1.0" encoding="UTF-8" standalone="yes"?>
<Relationships xmlns="http://schemas.openxmlformats.org/package/2006/relationships"><Relationship Id="rId3" Type="http://schemas.openxmlformats.org/officeDocument/2006/relationships/tags" Target="../tags/tag279.xml"/><Relationship Id="rId7" Type="http://schemas.openxmlformats.org/officeDocument/2006/relationships/notesSlide" Target="../notesSlides/notesSlide27.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slideLayout" Target="../slideLayouts/slideLayout7.xml"/><Relationship Id="rId5" Type="http://schemas.openxmlformats.org/officeDocument/2006/relationships/tags" Target="../tags/tag281.xml"/><Relationship Id="rId4" Type="http://schemas.openxmlformats.org/officeDocument/2006/relationships/tags" Target="../tags/tag280.xml"/></Relationships>
</file>

<file path=ppt/slides/_rels/slide28.xml.rels><?xml version="1.0" encoding="UTF-8" standalone="yes"?>
<Relationships xmlns="http://schemas.openxmlformats.org/package/2006/relationships"><Relationship Id="rId3" Type="http://schemas.openxmlformats.org/officeDocument/2006/relationships/tags" Target="../tags/tag284.xml"/><Relationship Id="rId7" Type="http://schemas.openxmlformats.org/officeDocument/2006/relationships/notesSlide" Target="../notesSlides/notesSlide28.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slideLayout" Target="../slideLayouts/slideLayout7.xml"/><Relationship Id="rId5" Type="http://schemas.openxmlformats.org/officeDocument/2006/relationships/tags" Target="../tags/tag286.xml"/><Relationship Id="rId4" Type="http://schemas.openxmlformats.org/officeDocument/2006/relationships/tags" Target="../tags/tag285.xml"/></Relationships>
</file>

<file path=ppt/slides/_rels/slide29.xml.rels><?xml version="1.0" encoding="UTF-8" standalone="yes"?>
<Relationships xmlns="http://schemas.openxmlformats.org/package/2006/relationships"><Relationship Id="rId3" Type="http://schemas.openxmlformats.org/officeDocument/2006/relationships/tags" Target="../tags/tag289.xml"/><Relationship Id="rId7" Type="http://schemas.openxmlformats.org/officeDocument/2006/relationships/notesSlide" Target="../notesSlides/notesSlide29.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slideLayout" Target="../slideLayouts/slideLayout7.xml"/><Relationship Id="rId5" Type="http://schemas.openxmlformats.org/officeDocument/2006/relationships/tags" Target="../tags/tag291.xml"/><Relationship Id="rId4" Type="http://schemas.openxmlformats.org/officeDocument/2006/relationships/tags" Target="../tags/tag290.xml"/></Relationships>
</file>

<file path=ppt/slides/_rels/slide3.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notesSlide" Target="../notesSlides/notesSlide3.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Layout" Target="../slideLayouts/slideLayout7.xml"/><Relationship Id="rId5" Type="http://schemas.openxmlformats.org/officeDocument/2006/relationships/tags" Target="../tags/tag101.xml"/><Relationship Id="rId4" Type="http://schemas.openxmlformats.org/officeDocument/2006/relationships/tags" Target="../tags/tag100.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94.xml"/><Relationship Id="rId7" Type="http://schemas.openxmlformats.org/officeDocument/2006/relationships/notesSlide" Target="../notesSlides/notesSlide30.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slideLayout" Target="../slideLayouts/slideLayout7.xml"/><Relationship Id="rId5" Type="http://schemas.openxmlformats.org/officeDocument/2006/relationships/tags" Target="../tags/tag296.xml"/><Relationship Id="rId4" Type="http://schemas.openxmlformats.org/officeDocument/2006/relationships/tags" Target="../tags/tag295.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99.xml"/><Relationship Id="rId7" Type="http://schemas.openxmlformats.org/officeDocument/2006/relationships/notesSlide" Target="../notesSlides/notesSlide31.xml"/><Relationship Id="rId2" Type="http://schemas.openxmlformats.org/officeDocument/2006/relationships/tags" Target="../tags/tag298.xml"/><Relationship Id="rId1" Type="http://schemas.openxmlformats.org/officeDocument/2006/relationships/tags" Target="../tags/tag297.xml"/><Relationship Id="rId6" Type="http://schemas.openxmlformats.org/officeDocument/2006/relationships/slideLayout" Target="../slideLayouts/slideLayout7.xml"/><Relationship Id="rId5" Type="http://schemas.openxmlformats.org/officeDocument/2006/relationships/tags" Target="../tags/tag301.xml"/><Relationship Id="rId4" Type="http://schemas.openxmlformats.org/officeDocument/2006/relationships/tags" Target="../tags/tag300.xml"/></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04.xml"/><Relationship Id="rId7" Type="http://schemas.openxmlformats.org/officeDocument/2006/relationships/notesSlide" Target="../notesSlides/notesSlide32.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slideLayout" Target="../slideLayouts/slideLayout7.xml"/><Relationship Id="rId5" Type="http://schemas.openxmlformats.org/officeDocument/2006/relationships/tags" Target="../tags/tag306.xml"/><Relationship Id="rId4" Type="http://schemas.openxmlformats.org/officeDocument/2006/relationships/tags" Target="../tags/tag305.xml"/></Relationships>
</file>

<file path=ppt/slides/_rels/slide33.xml.rels><?xml version="1.0" encoding="UTF-8" standalone="yes"?>
<Relationships xmlns="http://schemas.openxmlformats.org/package/2006/relationships"><Relationship Id="rId3" Type="http://schemas.openxmlformats.org/officeDocument/2006/relationships/tags" Target="../tags/tag309.xml"/><Relationship Id="rId7" Type="http://schemas.openxmlformats.org/officeDocument/2006/relationships/notesSlide" Target="../notesSlides/notesSlide33.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slideLayout" Target="../slideLayouts/slideLayout7.xml"/><Relationship Id="rId5" Type="http://schemas.openxmlformats.org/officeDocument/2006/relationships/tags" Target="../tags/tag311.xml"/><Relationship Id="rId4" Type="http://schemas.openxmlformats.org/officeDocument/2006/relationships/tags" Target="../tags/tag310.xml"/></Relationships>
</file>

<file path=ppt/slides/_rels/slide34.xml.rels><?xml version="1.0" encoding="UTF-8" standalone="yes"?>
<Relationships xmlns="http://schemas.openxmlformats.org/package/2006/relationships"><Relationship Id="rId3" Type="http://schemas.openxmlformats.org/officeDocument/2006/relationships/tags" Target="../tags/tag314.xml"/><Relationship Id="rId7" Type="http://schemas.openxmlformats.org/officeDocument/2006/relationships/notesSlide" Target="../notesSlides/notesSlide34.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slideLayout" Target="../slideLayouts/slideLayout6.xml"/><Relationship Id="rId5" Type="http://schemas.openxmlformats.org/officeDocument/2006/relationships/tags" Target="../tags/tag316.xml"/><Relationship Id="rId4" Type="http://schemas.openxmlformats.org/officeDocument/2006/relationships/tags" Target="../tags/tag315.xml"/></Relationships>
</file>

<file path=ppt/slides/_rels/slide35.xml.rels><?xml version="1.0" encoding="UTF-8" standalone="yes"?>
<Relationships xmlns="http://schemas.openxmlformats.org/package/2006/relationships"><Relationship Id="rId3" Type="http://schemas.openxmlformats.org/officeDocument/2006/relationships/tags" Target="../tags/tag319.xml"/><Relationship Id="rId7" Type="http://schemas.openxmlformats.org/officeDocument/2006/relationships/notesSlide" Target="../notesSlides/notesSlide35.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slideLayout" Target="../slideLayouts/slideLayout6.xml"/><Relationship Id="rId5" Type="http://schemas.openxmlformats.org/officeDocument/2006/relationships/tags" Target="../tags/tag321.xml"/><Relationship Id="rId4" Type="http://schemas.openxmlformats.org/officeDocument/2006/relationships/tags" Target="../tags/tag320.xml"/></Relationships>
</file>

<file path=ppt/slides/_rels/slide36.xml.rels><?xml version="1.0" encoding="UTF-8" standalone="yes"?>
<Relationships xmlns="http://schemas.openxmlformats.org/package/2006/relationships"><Relationship Id="rId3" Type="http://schemas.openxmlformats.org/officeDocument/2006/relationships/tags" Target="../tags/tag324.xml"/><Relationship Id="rId7" Type="http://schemas.openxmlformats.org/officeDocument/2006/relationships/notesSlide" Target="../notesSlides/notesSlide36.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slideLayout" Target="../slideLayouts/slideLayout6.xml"/><Relationship Id="rId5" Type="http://schemas.openxmlformats.org/officeDocument/2006/relationships/tags" Target="../tags/tag326.xml"/><Relationship Id="rId4" Type="http://schemas.openxmlformats.org/officeDocument/2006/relationships/tags" Target="../tags/tag325.xml"/></Relationships>
</file>

<file path=ppt/slides/_rels/slide37.xml.rels><?xml version="1.0" encoding="UTF-8" standalone="yes"?>
<Relationships xmlns="http://schemas.openxmlformats.org/package/2006/relationships"><Relationship Id="rId3" Type="http://schemas.openxmlformats.org/officeDocument/2006/relationships/tags" Target="../tags/tag329.xml"/><Relationship Id="rId7" Type="http://schemas.openxmlformats.org/officeDocument/2006/relationships/notesSlide" Target="../notesSlides/notesSlide37.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6.xml"/><Relationship Id="rId5" Type="http://schemas.openxmlformats.org/officeDocument/2006/relationships/tags" Target="../tags/tag331.xml"/><Relationship Id="rId4" Type="http://schemas.openxmlformats.org/officeDocument/2006/relationships/tags" Target="../tags/tag330.xml"/></Relationships>
</file>

<file path=ppt/slides/_rels/slide38.xml.rels><?xml version="1.0" encoding="UTF-8" standalone="yes"?>
<Relationships xmlns="http://schemas.openxmlformats.org/package/2006/relationships"><Relationship Id="rId3" Type="http://schemas.openxmlformats.org/officeDocument/2006/relationships/tags" Target="../tags/tag334.xml"/><Relationship Id="rId7" Type="http://schemas.openxmlformats.org/officeDocument/2006/relationships/notesSlide" Target="../notesSlides/notesSlide38.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slideLayout" Target="../slideLayouts/slideLayout6.xml"/><Relationship Id="rId5" Type="http://schemas.openxmlformats.org/officeDocument/2006/relationships/tags" Target="../tags/tag336.xml"/><Relationship Id="rId4" Type="http://schemas.openxmlformats.org/officeDocument/2006/relationships/tags" Target="../tags/tag335.xml"/></Relationships>
</file>

<file path=ppt/slides/_rels/slide39.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notesSlide" Target="../notesSlides/notesSlide39.xml"/><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slideLayout" Target="../slideLayouts/slideLayout6.xml"/><Relationship Id="rId5" Type="http://schemas.openxmlformats.org/officeDocument/2006/relationships/tags" Target="../tags/tag341.xml"/><Relationship Id="rId4" Type="http://schemas.openxmlformats.org/officeDocument/2006/relationships/tags" Target="../tags/tag340.xml"/></Relationships>
</file>

<file path=ppt/slides/_rels/slide4.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notesSlide" Target="../notesSlides/notesSlide4.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7.xml"/><Relationship Id="rId5" Type="http://schemas.openxmlformats.org/officeDocument/2006/relationships/tags" Target="../tags/tag106.xml"/><Relationship Id="rId4" Type="http://schemas.openxmlformats.org/officeDocument/2006/relationships/tags" Target="../tags/tag105.xml"/></Relationships>
</file>

<file path=ppt/slides/_rels/slide40.xml.rels><?xml version="1.0" encoding="UTF-8" standalone="yes"?>
<Relationships xmlns="http://schemas.openxmlformats.org/package/2006/relationships"><Relationship Id="rId3" Type="http://schemas.openxmlformats.org/officeDocument/2006/relationships/tags" Target="../tags/tag344.xml"/><Relationship Id="rId7" Type="http://schemas.openxmlformats.org/officeDocument/2006/relationships/notesSlide" Target="../notesSlides/notesSlide40.xml"/><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slideLayout" Target="../slideLayouts/slideLayout6.xml"/><Relationship Id="rId5" Type="http://schemas.openxmlformats.org/officeDocument/2006/relationships/tags" Target="../tags/tag346.xml"/><Relationship Id="rId4" Type="http://schemas.openxmlformats.org/officeDocument/2006/relationships/tags" Target="../tags/tag345.xml"/></Relationships>
</file>

<file path=ppt/slides/_rels/slide41.xml.rels><?xml version="1.0" encoding="UTF-8" standalone="yes"?>
<Relationships xmlns="http://schemas.openxmlformats.org/package/2006/relationships"><Relationship Id="rId3" Type="http://schemas.openxmlformats.org/officeDocument/2006/relationships/tags" Target="../tags/tag349.xml"/><Relationship Id="rId7" Type="http://schemas.openxmlformats.org/officeDocument/2006/relationships/notesSlide" Target="../notesSlides/notesSlide41.xml"/><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slideLayout" Target="../slideLayouts/slideLayout6.xml"/><Relationship Id="rId5" Type="http://schemas.openxmlformats.org/officeDocument/2006/relationships/tags" Target="../tags/tag351.xml"/><Relationship Id="rId4" Type="http://schemas.openxmlformats.org/officeDocument/2006/relationships/tags" Target="../tags/tag350.xml"/></Relationships>
</file>

<file path=ppt/slides/_rels/slide42.xml.rels><?xml version="1.0" encoding="UTF-8" standalone="yes"?>
<Relationships xmlns="http://schemas.openxmlformats.org/package/2006/relationships"><Relationship Id="rId3" Type="http://schemas.openxmlformats.org/officeDocument/2006/relationships/tags" Target="../tags/tag354.xml"/><Relationship Id="rId7" Type="http://schemas.openxmlformats.org/officeDocument/2006/relationships/notesSlide" Target="../notesSlides/notesSlide42.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slideLayout" Target="../slideLayouts/slideLayout6.xml"/><Relationship Id="rId5" Type="http://schemas.openxmlformats.org/officeDocument/2006/relationships/tags" Target="../tags/tag356.xml"/><Relationship Id="rId4" Type="http://schemas.openxmlformats.org/officeDocument/2006/relationships/tags" Target="../tags/tag355.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359.xml"/><Relationship Id="rId7" Type="http://schemas.openxmlformats.org/officeDocument/2006/relationships/slideLayout" Target="../slideLayouts/slideLayout6.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s>
</file>

<file path=ppt/slides/_rels/slide44.xml.rels><?xml version="1.0" encoding="UTF-8" standalone="yes"?>
<Relationships xmlns="http://schemas.openxmlformats.org/package/2006/relationships"><Relationship Id="rId3" Type="http://schemas.openxmlformats.org/officeDocument/2006/relationships/tags" Target="../tags/tag365.xml"/><Relationship Id="rId7" Type="http://schemas.openxmlformats.org/officeDocument/2006/relationships/notesSlide" Target="../notesSlides/notesSlide44.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slideLayout" Target="../slideLayouts/slideLayout6.xml"/><Relationship Id="rId5" Type="http://schemas.openxmlformats.org/officeDocument/2006/relationships/tags" Target="../tags/tag367.xml"/><Relationship Id="rId4" Type="http://schemas.openxmlformats.org/officeDocument/2006/relationships/tags" Target="../tags/tag366.xml"/></Relationships>
</file>

<file path=ppt/slides/_rels/slide45.xml.rels><?xml version="1.0" encoding="UTF-8" standalone="yes"?>
<Relationships xmlns="http://schemas.openxmlformats.org/package/2006/relationships"><Relationship Id="rId3" Type="http://schemas.openxmlformats.org/officeDocument/2006/relationships/tags" Target="../tags/tag370.xml"/><Relationship Id="rId7" Type="http://schemas.openxmlformats.org/officeDocument/2006/relationships/notesSlide" Target="../notesSlides/notesSlide45.xml"/><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slideLayout" Target="../slideLayouts/slideLayout6.xml"/><Relationship Id="rId5" Type="http://schemas.openxmlformats.org/officeDocument/2006/relationships/tags" Target="../tags/tag372.xml"/><Relationship Id="rId4" Type="http://schemas.openxmlformats.org/officeDocument/2006/relationships/tags" Target="../tags/tag371.xml"/></Relationships>
</file>

<file path=ppt/slides/_rels/slide46.xml.rels><?xml version="1.0" encoding="UTF-8" standalone="yes"?>
<Relationships xmlns="http://schemas.openxmlformats.org/package/2006/relationships"><Relationship Id="rId3" Type="http://schemas.openxmlformats.org/officeDocument/2006/relationships/tags" Target="../tags/tag375.xml"/><Relationship Id="rId7" Type="http://schemas.openxmlformats.org/officeDocument/2006/relationships/notesSlide" Target="../notesSlides/notesSlide46.xml"/><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slideLayout" Target="../slideLayouts/slideLayout6.xml"/><Relationship Id="rId5" Type="http://schemas.openxmlformats.org/officeDocument/2006/relationships/tags" Target="../tags/tag377.xml"/><Relationship Id="rId4" Type="http://schemas.openxmlformats.org/officeDocument/2006/relationships/tags" Target="../tags/tag376.xml"/></Relationships>
</file>

<file path=ppt/slides/_rels/slide47.xml.rels><?xml version="1.0" encoding="UTF-8" standalone="yes"?>
<Relationships xmlns="http://schemas.openxmlformats.org/package/2006/relationships"><Relationship Id="rId3" Type="http://schemas.openxmlformats.org/officeDocument/2006/relationships/tags" Target="../tags/tag380.xml"/><Relationship Id="rId7" Type="http://schemas.openxmlformats.org/officeDocument/2006/relationships/notesSlide" Target="../notesSlides/notesSlide47.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slideLayout" Target="../slideLayouts/slideLayout6.xml"/><Relationship Id="rId5" Type="http://schemas.openxmlformats.org/officeDocument/2006/relationships/tags" Target="../tags/tag382.xml"/><Relationship Id="rId4" Type="http://schemas.openxmlformats.org/officeDocument/2006/relationships/tags" Target="../tags/tag381.xml"/></Relationships>
</file>

<file path=ppt/slides/_rels/slide48.xml.rels><?xml version="1.0" encoding="UTF-8" standalone="yes"?>
<Relationships xmlns="http://schemas.openxmlformats.org/package/2006/relationships"><Relationship Id="rId3" Type="http://schemas.openxmlformats.org/officeDocument/2006/relationships/tags" Target="../tags/tag385.xml"/><Relationship Id="rId7" Type="http://schemas.openxmlformats.org/officeDocument/2006/relationships/notesSlide" Target="../notesSlides/notesSlide48.xml"/><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slideLayout" Target="../slideLayouts/slideLayout6.xml"/><Relationship Id="rId5" Type="http://schemas.openxmlformats.org/officeDocument/2006/relationships/tags" Target="../tags/tag387.xml"/><Relationship Id="rId4" Type="http://schemas.openxmlformats.org/officeDocument/2006/relationships/tags" Target="../tags/tag386.xml"/></Relationships>
</file>

<file path=ppt/slides/_rels/slide49.xml.rels><?xml version="1.0" encoding="UTF-8" standalone="yes"?>
<Relationships xmlns="http://schemas.openxmlformats.org/package/2006/relationships"><Relationship Id="rId3" Type="http://schemas.openxmlformats.org/officeDocument/2006/relationships/tags" Target="../tags/tag390.xml"/><Relationship Id="rId7" Type="http://schemas.openxmlformats.org/officeDocument/2006/relationships/notesSlide" Target="../notesSlides/notesSlide49.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slideLayout" Target="../slideLayouts/slideLayout6.xml"/><Relationship Id="rId5" Type="http://schemas.openxmlformats.org/officeDocument/2006/relationships/tags" Target="../tags/tag392.xml"/><Relationship Id="rId4" Type="http://schemas.openxmlformats.org/officeDocument/2006/relationships/tags" Target="../tags/tag391.xml"/></Relationships>
</file>

<file path=ppt/slides/_rels/slide5.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notesSlide" Target="../notesSlides/notesSlide5.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Layout" Target="../slideLayouts/slideLayout7.xml"/><Relationship Id="rId5" Type="http://schemas.openxmlformats.org/officeDocument/2006/relationships/tags" Target="../tags/tag111.xml"/><Relationship Id="rId4" Type="http://schemas.openxmlformats.org/officeDocument/2006/relationships/tags" Target="../tags/tag110.xml"/></Relationships>
</file>

<file path=ppt/slides/_rels/slide50.xml.rels><?xml version="1.0" encoding="UTF-8" standalone="yes"?>
<Relationships xmlns="http://schemas.openxmlformats.org/package/2006/relationships"><Relationship Id="rId3" Type="http://schemas.openxmlformats.org/officeDocument/2006/relationships/tags" Target="../tags/tag395.xml"/><Relationship Id="rId7" Type="http://schemas.openxmlformats.org/officeDocument/2006/relationships/notesSlide" Target="../notesSlides/notesSlide50.xml"/><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slideLayout" Target="../slideLayouts/slideLayout6.xml"/><Relationship Id="rId5" Type="http://schemas.openxmlformats.org/officeDocument/2006/relationships/tags" Target="../tags/tag397.xml"/><Relationship Id="rId4" Type="http://schemas.openxmlformats.org/officeDocument/2006/relationships/tags" Target="../tags/tag396.xml"/></Relationships>
</file>

<file path=ppt/slides/_rels/slide51.xml.rels><?xml version="1.0" encoding="UTF-8" standalone="yes"?>
<Relationships xmlns="http://schemas.openxmlformats.org/package/2006/relationships"><Relationship Id="rId3" Type="http://schemas.openxmlformats.org/officeDocument/2006/relationships/tags" Target="../tags/tag400.xml"/><Relationship Id="rId7" Type="http://schemas.openxmlformats.org/officeDocument/2006/relationships/notesSlide" Target="../notesSlides/notesSlide51.xml"/><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slideLayout" Target="../slideLayouts/slideLayout6.xml"/><Relationship Id="rId5" Type="http://schemas.openxmlformats.org/officeDocument/2006/relationships/tags" Target="../tags/tag402.xml"/><Relationship Id="rId4" Type="http://schemas.openxmlformats.org/officeDocument/2006/relationships/tags" Target="../tags/tag401.xml"/></Relationships>
</file>

<file path=ppt/slides/_rels/slide52.xml.rels><?xml version="1.0" encoding="UTF-8" standalone="yes"?>
<Relationships xmlns="http://schemas.openxmlformats.org/package/2006/relationships"><Relationship Id="rId3" Type="http://schemas.openxmlformats.org/officeDocument/2006/relationships/tags" Target="../tags/tag405.xml"/><Relationship Id="rId7" Type="http://schemas.openxmlformats.org/officeDocument/2006/relationships/notesSlide" Target="../notesSlides/notesSlide52.xml"/><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slideLayout" Target="../slideLayouts/slideLayout6.xml"/><Relationship Id="rId5" Type="http://schemas.openxmlformats.org/officeDocument/2006/relationships/tags" Target="../tags/tag407.xml"/><Relationship Id="rId4" Type="http://schemas.openxmlformats.org/officeDocument/2006/relationships/tags" Target="../tags/tag406.xml"/></Relationships>
</file>

<file path=ppt/slides/_rels/slide53.xml.rels><?xml version="1.0" encoding="UTF-8" standalone="yes"?>
<Relationships xmlns="http://schemas.openxmlformats.org/package/2006/relationships"><Relationship Id="rId3" Type="http://schemas.openxmlformats.org/officeDocument/2006/relationships/tags" Target="../tags/tag410.xml"/><Relationship Id="rId7" Type="http://schemas.openxmlformats.org/officeDocument/2006/relationships/notesSlide" Target="../notesSlides/notesSlide53.xml"/><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slideLayout" Target="../slideLayouts/slideLayout6.xml"/><Relationship Id="rId5" Type="http://schemas.openxmlformats.org/officeDocument/2006/relationships/tags" Target="../tags/tag412.xml"/><Relationship Id="rId4" Type="http://schemas.openxmlformats.org/officeDocument/2006/relationships/tags" Target="../tags/tag411.xml"/></Relationships>
</file>

<file path=ppt/slides/_rels/slide54.xml.rels><?xml version="1.0" encoding="UTF-8" standalone="yes"?>
<Relationships xmlns="http://schemas.openxmlformats.org/package/2006/relationships"><Relationship Id="rId3" Type="http://schemas.openxmlformats.org/officeDocument/2006/relationships/tags" Target="../tags/tag415.xml"/><Relationship Id="rId7" Type="http://schemas.openxmlformats.org/officeDocument/2006/relationships/notesSlide" Target="../notesSlides/notesSlide54.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slideLayout" Target="../slideLayouts/slideLayout6.xml"/><Relationship Id="rId5" Type="http://schemas.openxmlformats.org/officeDocument/2006/relationships/tags" Target="../tags/tag417.xml"/><Relationship Id="rId4" Type="http://schemas.openxmlformats.org/officeDocument/2006/relationships/tags" Target="../tags/tag416.xml"/></Relationships>
</file>

<file path=ppt/slides/_rels/slide55.xml.rels><?xml version="1.0" encoding="UTF-8" standalone="yes"?>
<Relationships xmlns="http://schemas.openxmlformats.org/package/2006/relationships"><Relationship Id="rId3" Type="http://schemas.openxmlformats.org/officeDocument/2006/relationships/tags" Target="../tags/tag420.xml"/><Relationship Id="rId7" Type="http://schemas.openxmlformats.org/officeDocument/2006/relationships/notesSlide" Target="../notesSlides/notesSlide55.xml"/><Relationship Id="rId2" Type="http://schemas.openxmlformats.org/officeDocument/2006/relationships/tags" Target="../tags/tag419.xml"/><Relationship Id="rId1" Type="http://schemas.openxmlformats.org/officeDocument/2006/relationships/tags" Target="../tags/tag418.xml"/><Relationship Id="rId6" Type="http://schemas.openxmlformats.org/officeDocument/2006/relationships/slideLayout" Target="../slideLayouts/slideLayout6.xml"/><Relationship Id="rId5" Type="http://schemas.openxmlformats.org/officeDocument/2006/relationships/tags" Target="../tags/tag422.xml"/><Relationship Id="rId4" Type="http://schemas.openxmlformats.org/officeDocument/2006/relationships/tags" Target="../tags/tag421.xml"/></Relationships>
</file>

<file path=ppt/slides/_rels/slide56.xml.rels><?xml version="1.0" encoding="UTF-8" standalone="yes"?>
<Relationships xmlns="http://schemas.openxmlformats.org/package/2006/relationships"><Relationship Id="rId3" Type="http://schemas.openxmlformats.org/officeDocument/2006/relationships/tags" Target="../tags/tag425.xml"/><Relationship Id="rId7" Type="http://schemas.openxmlformats.org/officeDocument/2006/relationships/notesSlide" Target="../notesSlides/notesSlide56.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slideLayout" Target="../slideLayouts/slideLayout6.xml"/><Relationship Id="rId5" Type="http://schemas.openxmlformats.org/officeDocument/2006/relationships/tags" Target="../tags/tag427.xml"/><Relationship Id="rId4" Type="http://schemas.openxmlformats.org/officeDocument/2006/relationships/tags" Target="../tags/tag426.xml"/></Relationships>
</file>

<file path=ppt/slides/_rels/slide57.xml.rels><?xml version="1.0" encoding="UTF-8" standalone="yes"?>
<Relationships xmlns="http://schemas.openxmlformats.org/package/2006/relationships"><Relationship Id="rId3" Type="http://schemas.openxmlformats.org/officeDocument/2006/relationships/tags" Target="../tags/tag430.xml"/><Relationship Id="rId7" Type="http://schemas.openxmlformats.org/officeDocument/2006/relationships/notesSlide" Target="../notesSlides/notesSlide57.xml"/><Relationship Id="rId2" Type="http://schemas.openxmlformats.org/officeDocument/2006/relationships/tags" Target="../tags/tag429.xml"/><Relationship Id="rId1" Type="http://schemas.openxmlformats.org/officeDocument/2006/relationships/tags" Target="../tags/tag428.xml"/><Relationship Id="rId6" Type="http://schemas.openxmlformats.org/officeDocument/2006/relationships/slideLayout" Target="../slideLayouts/slideLayout6.xml"/><Relationship Id="rId5" Type="http://schemas.openxmlformats.org/officeDocument/2006/relationships/tags" Target="../tags/tag432.xml"/><Relationship Id="rId4" Type="http://schemas.openxmlformats.org/officeDocument/2006/relationships/tags" Target="../tags/tag431.xml"/></Relationships>
</file>

<file path=ppt/slides/_rels/slide58.xml.rels><?xml version="1.0" encoding="UTF-8" standalone="yes"?>
<Relationships xmlns="http://schemas.openxmlformats.org/package/2006/relationships"><Relationship Id="rId3" Type="http://schemas.openxmlformats.org/officeDocument/2006/relationships/tags" Target="../tags/tag435.xml"/><Relationship Id="rId7" Type="http://schemas.openxmlformats.org/officeDocument/2006/relationships/notesSlide" Target="../notesSlides/notesSlide58.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slideLayout" Target="../slideLayouts/slideLayout6.xml"/><Relationship Id="rId5" Type="http://schemas.openxmlformats.org/officeDocument/2006/relationships/tags" Target="../tags/tag437.xml"/><Relationship Id="rId4" Type="http://schemas.openxmlformats.org/officeDocument/2006/relationships/tags" Target="../tags/tag436.xml"/></Relationships>
</file>

<file path=ppt/slides/_rels/slide59.xml.rels><?xml version="1.0" encoding="UTF-8" standalone="yes"?>
<Relationships xmlns="http://schemas.openxmlformats.org/package/2006/relationships"><Relationship Id="rId3" Type="http://schemas.openxmlformats.org/officeDocument/2006/relationships/tags" Target="../tags/tag440.xml"/><Relationship Id="rId7" Type="http://schemas.openxmlformats.org/officeDocument/2006/relationships/notesSlide" Target="../notesSlides/notesSlide59.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slideLayout" Target="../slideLayouts/slideLayout6.xml"/><Relationship Id="rId5" Type="http://schemas.openxmlformats.org/officeDocument/2006/relationships/tags" Target="../tags/tag442.xml"/><Relationship Id="rId4" Type="http://schemas.openxmlformats.org/officeDocument/2006/relationships/tags" Target="../tags/tag441.xml"/></Relationships>
</file>

<file path=ppt/slides/_rels/slide6.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notesSlide" Target="../notesSlides/notesSlide6.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7.xml"/><Relationship Id="rId5" Type="http://schemas.openxmlformats.org/officeDocument/2006/relationships/tags" Target="../tags/tag116.xml"/><Relationship Id="rId4" Type="http://schemas.openxmlformats.org/officeDocument/2006/relationships/tags" Target="../tags/tag115.xml"/></Relationships>
</file>

<file path=ppt/slides/_rels/slide60.xml.rels><?xml version="1.0" encoding="UTF-8" standalone="yes"?>
<Relationships xmlns="http://schemas.openxmlformats.org/package/2006/relationships"><Relationship Id="rId3" Type="http://schemas.openxmlformats.org/officeDocument/2006/relationships/tags" Target="../tags/tag445.xml"/><Relationship Id="rId7" Type="http://schemas.openxmlformats.org/officeDocument/2006/relationships/notesSlide" Target="../notesSlides/notesSlide60.xml"/><Relationship Id="rId2" Type="http://schemas.openxmlformats.org/officeDocument/2006/relationships/tags" Target="../tags/tag444.xml"/><Relationship Id="rId1" Type="http://schemas.openxmlformats.org/officeDocument/2006/relationships/tags" Target="../tags/tag443.xml"/><Relationship Id="rId6" Type="http://schemas.openxmlformats.org/officeDocument/2006/relationships/slideLayout" Target="../slideLayouts/slideLayout6.xml"/><Relationship Id="rId5" Type="http://schemas.openxmlformats.org/officeDocument/2006/relationships/tags" Target="../tags/tag447.xml"/><Relationship Id="rId4" Type="http://schemas.openxmlformats.org/officeDocument/2006/relationships/tags" Target="../tags/tag446.xml"/></Relationships>
</file>

<file path=ppt/slides/_rels/slide61.xml.rels><?xml version="1.0" encoding="UTF-8" standalone="yes"?>
<Relationships xmlns="http://schemas.openxmlformats.org/package/2006/relationships"><Relationship Id="rId3" Type="http://schemas.openxmlformats.org/officeDocument/2006/relationships/tags" Target="../tags/tag450.xml"/><Relationship Id="rId7" Type="http://schemas.openxmlformats.org/officeDocument/2006/relationships/notesSlide" Target="../notesSlides/notesSlide61.xml"/><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slideLayout" Target="../slideLayouts/slideLayout6.xml"/><Relationship Id="rId5" Type="http://schemas.openxmlformats.org/officeDocument/2006/relationships/tags" Target="../tags/tag452.xml"/><Relationship Id="rId4" Type="http://schemas.openxmlformats.org/officeDocument/2006/relationships/tags" Target="../tags/tag451.xml"/></Relationships>
</file>

<file path=ppt/slides/_rels/slide62.xml.rels><?xml version="1.0" encoding="UTF-8" standalone="yes"?>
<Relationships xmlns="http://schemas.openxmlformats.org/package/2006/relationships"><Relationship Id="rId3" Type="http://schemas.openxmlformats.org/officeDocument/2006/relationships/tags" Target="../tags/tag455.xml"/><Relationship Id="rId7" Type="http://schemas.openxmlformats.org/officeDocument/2006/relationships/notesSlide" Target="../notesSlides/notesSlide62.xml"/><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slideLayout" Target="../slideLayouts/slideLayout6.xml"/><Relationship Id="rId5" Type="http://schemas.openxmlformats.org/officeDocument/2006/relationships/tags" Target="../tags/tag457.xml"/><Relationship Id="rId4" Type="http://schemas.openxmlformats.org/officeDocument/2006/relationships/tags" Target="../tags/tag456.xml"/></Relationships>
</file>

<file path=ppt/slides/_rels/slide63.xml.rels><?xml version="1.0" encoding="UTF-8" standalone="yes"?>
<Relationships xmlns="http://schemas.openxmlformats.org/package/2006/relationships"><Relationship Id="rId3" Type="http://schemas.openxmlformats.org/officeDocument/2006/relationships/tags" Target="../tags/tag460.xml"/><Relationship Id="rId7" Type="http://schemas.openxmlformats.org/officeDocument/2006/relationships/notesSlide" Target="../notesSlides/notesSlide63.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slideLayout" Target="../slideLayouts/slideLayout7.xml"/><Relationship Id="rId5" Type="http://schemas.openxmlformats.org/officeDocument/2006/relationships/tags" Target="../tags/tag462.xml"/><Relationship Id="rId4" Type="http://schemas.openxmlformats.org/officeDocument/2006/relationships/tags" Target="../tags/tag461.xml"/></Relationships>
</file>

<file path=ppt/slides/_rels/slide6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65.xml"/><Relationship Id="rId7" Type="http://schemas.openxmlformats.org/officeDocument/2006/relationships/notesSlide" Target="../notesSlides/notesSlide64.xml"/><Relationship Id="rId2" Type="http://schemas.openxmlformats.org/officeDocument/2006/relationships/tags" Target="../tags/tag464.xml"/><Relationship Id="rId1" Type="http://schemas.openxmlformats.org/officeDocument/2006/relationships/tags" Target="../tags/tag463.xml"/><Relationship Id="rId6" Type="http://schemas.openxmlformats.org/officeDocument/2006/relationships/slideLayout" Target="../slideLayouts/slideLayout7.xml"/><Relationship Id="rId5" Type="http://schemas.openxmlformats.org/officeDocument/2006/relationships/tags" Target="../tags/tag467.xml"/><Relationship Id="rId4" Type="http://schemas.openxmlformats.org/officeDocument/2006/relationships/tags" Target="../tags/tag466.xml"/></Relationships>
</file>

<file path=ppt/slides/_rels/slide65.xml.rels><?xml version="1.0" encoding="UTF-8" standalone="yes"?>
<Relationships xmlns="http://schemas.openxmlformats.org/package/2006/relationships"><Relationship Id="rId3" Type="http://schemas.openxmlformats.org/officeDocument/2006/relationships/tags" Target="../tags/tag470.xml"/><Relationship Id="rId7" Type="http://schemas.openxmlformats.org/officeDocument/2006/relationships/notesSlide" Target="../notesSlides/notesSlide65.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slideLayout" Target="../slideLayouts/slideLayout7.xml"/><Relationship Id="rId5" Type="http://schemas.openxmlformats.org/officeDocument/2006/relationships/tags" Target="../tags/tag472.xml"/><Relationship Id="rId4" Type="http://schemas.openxmlformats.org/officeDocument/2006/relationships/tags" Target="../tags/tag471.xml"/></Relationships>
</file>

<file path=ppt/slides/_rels/slide66.xml.rels><?xml version="1.0" encoding="UTF-8" standalone="yes"?>
<Relationships xmlns="http://schemas.openxmlformats.org/package/2006/relationships"><Relationship Id="rId3" Type="http://schemas.openxmlformats.org/officeDocument/2006/relationships/tags" Target="../tags/tag475.xml"/><Relationship Id="rId7" Type="http://schemas.openxmlformats.org/officeDocument/2006/relationships/notesSlide" Target="../notesSlides/notesSlide66.xml"/><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slideLayout" Target="../slideLayouts/slideLayout7.xml"/><Relationship Id="rId5" Type="http://schemas.openxmlformats.org/officeDocument/2006/relationships/tags" Target="../tags/tag477.xml"/><Relationship Id="rId4" Type="http://schemas.openxmlformats.org/officeDocument/2006/relationships/tags" Target="../tags/tag476.xml"/></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7.xml"/><Relationship Id="rId3" Type="http://schemas.openxmlformats.org/officeDocument/2006/relationships/tags" Target="../tags/tag480.xml"/><Relationship Id="rId7" Type="http://schemas.openxmlformats.org/officeDocument/2006/relationships/slideLayout" Target="../slideLayouts/slideLayout7.xml"/><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tags" Target="../tags/tag483.xml"/><Relationship Id="rId5" Type="http://schemas.openxmlformats.org/officeDocument/2006/relationships/tags" Target="../tags/tag482.xml"/><Relationship Id="rId4" Type="http://schemas.openxmlformats.org/officeDocument/2006/relationships/tags" Target="../tags/tag481.xml"/></Relationships>
</file>

<file path=ppt/slides/_rels/slide68.xml.rels><?xml version="1.0" encoding="UTF-8" standalone="yes"?>
<Relationships xmlns="http://schemas.openxmlformats.org/package/2006/relationships"><Relationship Id="rId3" Type="http://schemas.openxmlformats.org/officeDocument/2006/relationships/tags" Target="../tags/tag486.xml"/><Relationship Id="rId7" Type="http://schemas.openxmlformats.org/officeDocument/2006/relationships/notesSlide" Target="../notesSlides/notesSlide68.xml"/><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slideLayout" Target="../slideLayouts/slideLayout7.xml"/><Relationship Id="rId5" Type="http://schemas.openxmlformats.org/officeDocument/2006/relationships/tags" Target="../tags/tag488.xml"/><Relationship Id="rId4" Type="http://schemas.openxmlformats.org/officeDocument/2006/relationships/tags" Target="../tags/tag487.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9.xml"/><Relationship Id="rId3" Type="http://schemas.openxmlformats.org/officeDocument/2006/relationships/tags" Target="../tags/tag491.xml"/><Relationship Id="rId7" Type="http://schemas.openxmlformats.org/officeDocument/2006/relationships/slideLayout" Target="../slideLayouts/slideLayout7.xml"/><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tags" Target="../tags/tag494.xml"/><Relationship Id="rId5" Type="http://schemas.openxmlformats.org/officeDocument/2006/relationships/tags" Target="../tags/tag493.xml"/><Relationship Id="rId4" Type="http://schemas.openxmlformats.org/officeDocument/2006/relationships/tags" Target="../tags/tag492.xml"/></Relationships>
</file>

<file path=ppt/slides/_rels/slide7.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notesSlide" Target="../notesSlides/notesSlide7.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7.xml"/><Relationship Id="rId5" Type="http://schemas.openxmlformats.org/officeDocument/2006/relationships/tags" Target="../tags/tag121.xml"/><Relationship Id="rId4" Type="http://schemas.openxmlformats.org/officeDocument/2006/relationships/tags" Target="../tags/tag120.xml"/></Relationships>
</file>

<file path=ppt/slides/_rels/slide70.xml.rels><?xml version="1.0" encoding="UTF-8" standalone="yes"?>
<Relationships xmlns="http://schemas.openxmlformats.org/package/2006/relationships"><Relationship Id="rId3" Type="http://schemas.openxmlformats.org/officeDocument/2006/relationships/tags" Target="../tags/tag497.xml"/><Relationship Id="rId7" Type="http://schemas.openxmlformats.org/officeDocument/2006/relationships/notesSlide" Target="../notesSlides/notesSlide70.xml"/><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slideLayout" Target="../slideLayouts/slideLayout7.xml"/><Relationship Id="rId5" Type="http://schemas.openxmlformats.org/officeDocument/2006/relationships/tags" Target="../tags/tag499.xml"/><Relationship Id="rId4" Type="http://schemas.openxmlformats.org/officeDocument/2006/relationships/tags" Target="../tags/tag498.xml"/></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71.xml"/><Relationship Id="rId3" Type="http://schemas.openxmlformats.org/officeDocument/2006/relationships/tags" Target="../tags/tag502.xml"/><Relationship Id="rId7" Type="http://schemas.openxmlformats.org/officeDocument/2006/relationships/slideLayout" Target="../slideLayouts/slideLayout7.xml"/><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5" Type="http://schemas.openxmlformats.org/officeDocument/2006/relationships/tags" Target="../tags/tag504.xml"/><Relationship Id="rId10" Type="http://schemas.openxmlformats.org/officeDocument/2006/relationships/image" Target="../media/image10.png"/><Relationship Id="rId4" Type="http://schemas.openxmlformats.org/officeDocument/2006/relationships/tags" Target="../tags/tag503.xml"/><Relationship Id="rId9" Type="http://schemas.openxmlformats.org/officeDocument/2006/relationships/image" Target="../media/image9.png"/></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72.xml"/><Relationship Id="rId3" Type="http://schemas.openxmlformats.org/officeDocument/2006/relationships/tags" Target="../tags/tag508.xml"/><Relationship Id="rId7" Type="http://schemas.openxmlformats.org/officeDocument/2006/relationships/slideLayout" Target="../slideLayouts/slideLayout7.xml"/><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tags" Target="../tags/tag511.xml"/><Relationship Id="rId5" Type="http://schemas.openxmlformats.org/officeDocument/2006/relationships/tags" Target="../tags/tag510.xml"/><Relationship Id="rId10" Type="http://schemas.openxmlformats.org/officeDocument/2006/relationships/image" Target="../media/image10.png"/><Relationship Id="rId4" Type="http://schemas.openxmlformats.org/officeDocument/2006/relationships/tags" Target="../tags/tag509.xml"/><Relationship Id="rId9" Type="http://schemas.openxmlformats.org/officeDocument/2006/relationships/image" Target="../media/image9.png"/></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73.xml"/><Relationship Id="rId3" Type="http://schemas.openxmlformats.org/officeDocument/2006/relationships/tags" Target="../tags/tag514.xml"/><Relationship Id="rId7" Type="http://schemas.openxmlformats.org/officeDocument/2006/relationships/slideLayout" Target="../slideLayouts/slideLayout7.xml"/><Relationship Id="rId2" Type="http://schemas.openxmlformats.org/officeDocument/2006/relationships/tags" Target="../tags/tag513.xml"/><Relationship Id="rId1" Type="http://schemas.openxmlformats.org/officeDocument/2006/relationships/tags" Target="../tags/tag512.xml"/><Relationship Id="rId6" Type="http://schemas.openxmlformats.org/officeDocument/2006/relationships/tags" Target="../tags/tag517.xml"/><Relationship Id="rId5" Type="http://schemas.openxmlformats.org/officeDocument/2006/relationships/tags" Target="../tags/tag516.xml"/><Relationship Id="rId4" Type="http://schemas.openxmlformats.org/officeDocument/2006/relationships/tags" Target="../tags/tag515.xml"/><Relationship Id="rId9" Type="http://schemas.openxmlformats.org/officeDocument/2006/relationships/image" Target="../media/image10.pn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74.xml"/><Relationship Id="rId3" Type="http://schemas.openxmlformats.org/officeDocument/2006/relationships/tags" Target="../tags/tag520.xml"/><Relationship Id="rId7" Type="http://schemas.openxmlformats.org/officeDocument/2006/relationships/slideLayout" Target="../slideLayouts/slideLayout7.xml"/><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tags" Target="../tags/tag523.xml"/><Relationship Id="rId5" Type="http://schemas.openxmlformats.org/officeDocument/2006/relationships/tags" Target="../tags/tag522.xml"/><Relationship Id="rId4" Type="http://schemas.openxmlformats.org/officeDocument/2006/relationships/tags" Target="../tags/tag521.xml"/></Relationships>
</file>

<file path=ppt/slides/_rels/slide75.xml.rels><?xml version="1.0" encoding="UTF-8" standalone="yes"?>
<Relationships xmlns="http://schemas.openxmlformats.org/package/2006/relationships"><Relationship Id="rId3" Type="http://schemas.openxmlformats.org/officeDocument/2006/relationships/tags" Target="../tags/tag526.xml"/><Relationship Id="rId7" Type="http://schemas.openxmlformats.org/officeDocument/2006/relationships/notesSlide" Target="../notesSlides/notesSlide75.xml"/><Relationship Id="rId2" Type="http://schemas.openxmlformats.org/officeDocument/2006/relationships/tags" Target="../tags/tag525.xml"/><Relationship Id="rId1" Type="http://schemas.openxmlformats.org/officeDocument/2006/relationships/tags" Target="../tags/tag524.xml"/><Relationship Id="rId6" Type="http://schemas.openxmlformats.org/officeDocument/2006/relationships/slideLayout" Target="../slideLayouts/slideLayout7.xml"/><Relationship Id="rId5" Type="http://schemas.openxmlformats.org/officeDocument/2006/relationships/tags" Target="../tags/tag528.xml"/><Relationship Id="rId4" Type="http://schemas.openxmlformats.org/officeDocument/2006/relationships/tags" Target="../tags/tag527.xml"/></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76.xml"/><Relationship Id="rId3" Type="http://schemas.openxmlformats.org/officeDocument/2006/relationships/tags" Target="../tags/tag531.xml"/><Relationship Id="rId7" Type="http://schemas.openxmlformats.org/officeDocument/2006/relationships/slideLayout" Target="../slideLayouts/slideLayout7.xml"/><Relationship Id="rId2" Type="http://schemas.openxmlformats.org/officeDocument/2006/relationships/tags" Target="../tags/tag530.xml"/><Relationship Id="rId1" Type="http://schemas.openxmlformats.org/officeDocument/2006/relationships/tags" Target="../tags/tag529.xml"/><Relationship Id="rId6" Type="http://schemas.openxmlformats.org/officeDocument/2006/relationships/tags" Target="../tags/tag534.xml"/><Relationship Id="rId5" Type="http://schemas.openxmlformats.org/officeDocument/2006/relationships/tags" Target="../tags/tag533.xml"/><Relationship Id="rId4" Type="http://schemas.openxmlformats.org/officeDocument/2006/relationships/tags" Target="../tags/tag532.xml"/></Relationships>
</file>

<file path=ppt/slides/_rels/slide77.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notesSlide" Target="../notesSlides/notesSlide77.xml"/><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7.xml"/><Relationship Id="rId5" Type="http://schemas.openxmlformats.org/officeDocument/2006/relationships/tags" Target="../tags/tag539.xml"/><Relationship Id="rId4" Type="http://schemas.openxmlformats.org/officeDocument/2006/relationships/tags" Target="../tags/tag538.xml"/></Relationships>
</file>

<file path=ppt/slides/_rels/slide78.xml.rels><?xml version="1.0" encoding="UTF-8" standalone="yes"?>
<Relationships xmlns="http://schemas.openxmlformats.org/package/2006/relationships"><Relationship Id="rId3" Type="http://schemas.openxmlformats.org/officeDocument/2006/relationships/tags" Target="../tags/tag542.xml"/><Relationship Id="rId7" Type="http://schemas.openxmlformats.org/officeDocument/2006/relationships/notesSlide" Target="../notesSlides/notesSlide78.xml"/><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slideLayout" Target="../slideLayouts/slideLayout7.xml"/><Relationship Id="rId5" Type="http://schemas.openxmlformats.org/officeDocument/2006/relationships/tags" Target="../tags/tag544.xml"/><Relationship Id="rId4" Type="http://schemas.openxmlformats.org/officeDocument/2006/relationships/tags" Target="../tags/tag543.xml"/></Relationships>
</file>

<file path=ppt/slides/_rels/slide79.xml.rels><?xml version="1.0" encoding="UTF-8" standalone="yes"?>
<Relationships xmlns="http://schemas.openxmlformats.org/package/2006/relationships"><Relationship Id="rId3" Type="http://schemas.openxmlformats.org/officeDocument/2006/relationships/tags" Target="../tags/tag547.xml"/><Relationship Id="rId7" Type="http://schemas.openxmlformats.org/officeDocument/2006/relationships/notesSlide" Target="../notesSlides/notesSlide79.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slideLayout" Target="../slideLayouts/slideLayout7.xml"/><Relationship Id="rId5" Type="http://schemas.openxmlformats.org/officeDocument/2006/relationships/tags" Target="../tags/tag549.xml"/><Relationship Id="rId4" Type="http://schemas.openxmlformats.org/officeDocument/2006/relationships/tags" Target="../tags/tag548.xml"/></Relationships>
</file>

<file path=ppt/slides/_rels/slide8.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notesSlide" Target="../notesSlides/notesSlide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Layout" Target="../slideLayouts/slideLayout7.xml"/><Relationship Id="rId5" Type="http://schemas.openxmlformats.org/officeDocument/2006/relationships/tags" Target="../tags/tag126.xml"/><Relationship Id="rId4" Type="http://schemas.openxmlformats.org/officeDocument/2006/relationships/tags" Target="../tags/tag125.xml"/></Relationships>
</file>

<file path=ppt/slides/_rels/slide80.xml.rels><?xml version="1.0" encoding="UTF-8" standalone="yes"?>
<Relationships xmlns="http://schemas.openxmlformats.org/package/2006/relationships"><Relationship Id="rId3" Type="http://schemas.openxmlformats.org/officeDocument/2006/relationships/tags" Target="../tags/tag552.xml"/><Relationship Id="rId7" Type="http://schemas.openxmlformats.org/officeDocument/2006/relationships/notesSlide" Target="../notesSlides/notesSlide80.xml"/><Relationship Id="rId2" Type="http://schemas.openxmlformats.org/officeDocument/2006/relationships/tags" Target="../tags/tag551.xml"/><Relationship Id="rId1" Type="http://schemas.openxmlformats.org/officeDocument/2006/relationships/tags" Target="../tags/tag550.xml"/><Relationship Id="rId6" Type="http://schemas.openxmlformats.org/officeDocument/2006/relationships/slideLayout" Target="../slideLayouts/slideLayout7.xml"/><Relationship Id="rId5" Type="http://schemas.openxmlformats.org/officeDocument/2006/relationships/tags" Target="../tags/tag554.xml"/><Relationship Id="rId4" Type="http://schemas.openxmlformats.org/officeDocument/2006/relationships/tags" Target="../tags/tag553.xml"/></Relationships>
</file>

<file path=ppt/slides/_rels/slide81.xml.rels><?xml version="1.0" encoding="UTF-8" standalone="yes"?>
<Relationships xmlns="http://schemas.openxmlformats.org/package/2006/relationships"><Relationship Id="rId3" Type="http://schemas.openxmlformats.org/officeDocument/2006/relationships/tags" Target="../tags/tag557.xml"/><Relationship Id="rId7" Type="http://schemas.openxmlformats.org/officeDocument/2006/relationships/notesSlide" Target="../notesSlides/notesSlide81.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slideLayout" Target="../slideLayouts/slideLayout7.xml"/><Relationship Id="rId5" Type="http://schemas.openxmlformats.org/officeDocument/2006/relationships/tags" Target="../tags/tag559.xml"/><Relationship Id="rId4" Type="http://schemas.openxmlformats.org/officeDocument/2006/relationships/tags" Target="../tags/tag558.xml"/></Relationships>
</file>

<file path=ppt/slides/_rels/slide8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62.xml"/><Relationship Id="rId7" Type="http://schemas.openxmlformats.org/officeDocument/2006/relationships/notesSlide" Target="../notesSlides/notesSlide82.xml"/><Relationship Id="rId2" Type="http://schemas.openxmlformats.org/officeDocument/2006/relationships/tags" Target="../tags/tag561.xml"/><Relationship Id="rId1" Type="http://schemas.openxmlformats.org/officeDocument/2006/relationships/tags" Target="../tags/tag560.xml"/><Relationship Id="rId6" Type="http://schemas.openxmlformats.org/officeDocument/2006/relationships/slideLayout" Target="../slideLayouts/slideLayout7.xml"/><Relationship Id="rId5" Type="http://schemas.openxmlformats.org/officeDocument/2006/relationships/tags" Target="../tags/tag564.xml"/><Relationship Id="rId4" Type="http://schemas.openxmlformats.org/officeDocument/2006/relationships/tags" Target="../tags/tag563.xml"/></Relationships>
</file>

<file path=ppt/slides/_rels/slide8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567.xml"/><Relationship Id="rId7" Type="http://schemas.openxmlformats.org/officeDocument/2006/relationships/notesSlide" Target="../notesSlides/notesSlide83.xml"/><Relationship Id="rId2" Type="http://schemas.openxmlformats.org/officeDocument/2006/relationships/tags" Target="../tags/tag566.xml"/><Relationship Id="rId1" Type="http://schemas.openxmlformats.org/officeDocument/2006/relationships/tags" Target="../tags/tag565.xml"/><Relationship Id="rId6" Type="http://schemas.openxmlformats.org/officeDocument/2006/relationships/slideLayout" Target="../slideLayouts/slideLayout7.xml"/><Relationship Id="rId5" Type="http://schemas.openxmlformats.org/officeDocument/2006/relationships/tags" Target="../tags/tag569.xml"/><Relationship Id="rId4" Type="http://schemas.openxmlformats.org/officeDocument/2006/relationships/tags" Target="../tags/tag568.xml"/></Relationships>
</file>

<file path=ppt/slides/_rels/slide8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572.xml"/><Relationship Id="rId7" Type="http://schemas.openxmlformats.org/officeDocument/2006/relationships/notesSlide" Target="../notesSlides/notesSlide84.xml"/><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slideLayout" Target="../slideLayouts/slideLayout7.xml"/><Relationship Id="rId5" Type="http://schemas.openxmlformats.org/officeDocument/2006/relationships/tags" Target="../tags/tag574.xml"/><Relationship Id="rId4" Type="http://schemas.openxmlformats.org/officeDocument/2006/relationships/tags" Target="../tags/tag573.xml"/></Relationships>
</file>

<file path=ppt/slides/_rels/slide8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577.xml"/><Relationship Id="rId7" Type="http://schemas.openxmlformats.org/officeDocument/2006/relationships/notesSlide" Target="../notesSlides/notesSlide85.xml"/><Relationship Id="rId2" Type="http://schemas.openxmlformats.org/officeDocument/2006/relationships/tags" Target="../tags/tag576.xml"/><Relationship Id="rId1" Type="http://schemas.openxmlformats.org/officeDocument/2006/relationships/tags" Target="../tags/tag575.xml"/><Relationship Id="rId6" Type="http://schemas.openxmlformats.org/officeDocument/2006/relationships/slideLayout" Target="../slideLayouts/slideLayout7.xml"/><Relationship Id="rId5" Type="http://schemas.openxmlformats.org/officeDocument/2006/relationships/tags" Target="../tags/tag579.xml"/><Relationship Id="rId4" Type="http://schemas.openxmlformats.org/officeDocument/2006/relationships/tags" Target="../tags/tag578.xml"/></Relationships>
</file>

<file path=ppt/slides/_rels/slide8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582.xml"/><Relationship Id="rId7" Type="http://schemas.openxmlformats.org/officeDocument/2006/relationships/notesSlide" Target="../notesSlides/notesSlide86.xml"/><Relationship Id="rId2" Type="http://schemas.openxmlformats.org/officeDocument/2006/relationships/tags" Target="../tags/tag581.xml"/><Relationship Id="rId1" Type="http://schemas.openxmlformats.org/officeDocument/2006/relationships/tags" Target="../tags/tag580.xml"/><Relationship Id="rId6" Type="http://schemas.openxmlformats.org/officeDocument/2006/relationships/slideLayout" Target="../slideLayouts/slideLayout7.xml"/><Relationship Id="rId5" Type="http://schemas.openxmlformats.org/officeDocument/2006/relationships/tags" Target="../tags/tag584.xml"/><Relationship Id="rId4" Type="http://schemas.openxmlformats.org/officeDocument/2006/relationships/tags" Target="../tags/tag583.xml"/></Relationships>
</file>

<file path=ppt/slides/_rels/slide8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587.xml"/><Relationship Id="rId7" Type="http://schemas.openxmlformats.org/officeDocument/2006/relationships/notesSlide" Target="../notesSlides/notesSlide87.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slideLayout" Target="../slideLayouts/slideLayout7.xml"/><Relationship Id="rId5" Type="http://schemas.openxmlformats.org/officeDocument/2006/relationships/tags" Target="../tags/tag589.xml"/><Relationship Id="rId4" Type="http://schemas.openxmlformats.org/officeDocument/2006/relationships/tags" Target="../tags/tag588.xml"/></Relationships>
</file>

<file path=ppt/slides/_rels/slide8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92.xml"/><Relationship Id="rId7" Type="http://schemas.openxmlformats.org/officeDocument/2006/relationships/notesSlide" Target="../notesSlides/notesSlide88.xml"/><Relationship Id="rId2" Type="http://schemas.openxmlformats.org/officeDocument/2006/relationships/tags" Target="../tags/tag591.xml"/><Relationship Id="rId1" Type="http://schemas.openxmlformats.org/officeDocument/2006/relationships/tags" Target="../tags/tag590.xml"/><Relationship Id="rId6" Type="http://schemas.openxmlformats.org/officeDocument/2006/relationships/slideLayout" Target="../slideLayouts/slideLayout7.xml"/><Relationship Id="rId5" Type="http://schemas.openxmlformats.org/officeDocument/2006/relationships/tags" Target="../tags/tag594.xml"/><Relationship Id="rId4" Type="http://schemas.openxmlformats.org/officeDocument/2006/relationships/tags" Target="../tags/tag593.xml"/></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89.xml"/><Relationship Id="rId3" Type="http://schemas.openxmlformats.org/officeDocument/2006/relationships/tags" Target="../tags/tag597.xml"/><Relationship Id="rId7" Type="http://schemas.openxmlformats.org/officeDocument/2006/relationships/slideLayout" Target="../slideLayouts/slideLayout7.xml"/><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s>
</file>

<file path=ppt/slides/_rels/slide9.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notesSlide" Target="../notesSlides/notesSlide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7.xml"/><Relationship Id="rId5" Type="http://schemas.openxmlformats.org/officeDocument/2006/relationships/tags" Target="../tags/tag131.xml"/><Relationship Id="rId4" Type="http://schemas.openxmlformats.org/officeDocument/2006/relationships/tags" Target="../tags/tag130.xml"/></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90.xml"/><Relationship Id="rId3" Type="http://schemas.openxmlformats.org/officeDocument/2006/relationships/tags" Target="../tags/tag603.xml"/><Relationship Id="rId7" Type="http://schemas.openxmlformats.org/officeDocument/2006/relationships/slideLayout" Target="../slideLayouts/slideLayout7.xml"/><Relationship Id="rId2" Type="http://schemas.openxmlformats.org/officeDocument/2006/relationships/tags" Target="../tags/tag602.xml"/><Relationship Id="rId1" Type="http://schemas.openxmlformats.org/officeDocument/2006/relationships/tags" Target="../tags/tag601.xml"/><Relationship Id="rId6" Type="http://schemas.openxmlformats.org/officeDocument/2006/relationships/tags" Target="../tags/tag606.xml"/><Relationship Id="rId5" Type="http://schemas.openxmlformats.org/officeDocument/2006/relationships/tags" Target="../tags/tag605.xml"/><Relationship Id="rId4" Type="http://schemas.openxmlformats.org/officeDocument/2006/relationships/tags" Target="../tags/tag604.xml"/></Relationships>
</file>

<file path=ppt/slides/_rels/slide91.xml.rels><?xml version="1.0" encoding="UTF-8" standalone="yes"?>
<Relationships xmlns="http://schemas.openxmlformats.org/package/2006/relationships"><Relationship Id="rId8" Type="http://schemas.openxmlformats.org/officeDocument/2006/relationships/notesSlide" Target="../notesSlides/notesSlide91.xml"/><Relationship Id="rId3" Type="http://schemas.openxmlformats.org/officeDocument/2006/relationships/tags" Target="../tags/tag609.xml"/><Relationship Id="rId7" Type="http://schemas.openxmlformats.org/officeDocument/2006/relationships/slideLayout" Target="../slideLayouts/slideLayout7.xml"/><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tags" Target="../tags/tag612.xml"/><Relationship Id="rId5" Type="http://schemas.openxmlformats.org/officeDocument/2006/relationships/tags" Target="../tags/tag611.xml"/><Relationship Id="rId4" Type="http://schemas.openxmlformats.org/officeDocument/2006/relationships/tags" Target="../tags/tag610.xml"/></Relationships>
</file>

<file path=ppt/slides/_rels/slide92.xml.rels><?xml version="1.0" encoding="UTF-8" standalone="yes"?>
<Relationships xmlns="http://schemas.openxmlformats.org/package/2006/relationships"><Relationship Id="rId8" Type="http://schemas.openxmlformats.org/officeDocument/2006/relationships/notesSlide" Target="../notesSlides/notesSlide92.xml"/><Relationship Id="rId3" Type="http://schemas.openxmlformats.org/officeDocument/2006/relationships/tags" Target="../tags/tag615.xml"/><Relationship Id="rId7" Type="http://schemas.openxmlformats.org/officeDocument/2006/relationships/slideLayout" Target="../slideLayouts/slideLayout7.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tags" Target="../tags/tag618.xml"/><Relationship Id="rId5" Type="http://schemas.openxmlformats.org/officeDocument/2006/relationships/tags" Target="../tags/tag617.xml"/><Relationship Id="rId4" Type="http://schemas.openxmlformats.org/officeDocument/2006/relationships/tags" Target="../tags/tag616.xml"/></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93.xml"/><Relationship Id="rId3" Type="http://schemas.openxmlformats.org/officeDocument/2006/relationships/tags" Target="../tags/tag621.xml"/><Relationship Id="rId7" Type="http://schemas.openxmlformats.org/officeDocument/2006/relationships/slideLayout" Target="../slideLayouts/slideLayout7.xml"/><Relationship Id="rId2" Type="http://schemas.openxmlformats.org/officeDocument/2006/relationships/tags" Target="../tags/tag620.xml"/><Relationship Id="rId1" Type="http://schemas.openxmlformats.org/officeDocument/2006/relationships/tags" Target="../tags/tag619.xml"/><Relationship Id="rId6" Type="http://schemas.openxmlformats.org/officeDocument/2006/relationships/tags" Target="../tags/tag624.xml"/><Relationship Id="rId5" Type="http://schemas.openxmlformats.org/officeDocument/2006/relationships/tags" Target="../tags/tag623.xml"/><Relationship Id="rId4" Type="http://schemas.openxmlformats.org/officeDocument/2006/relationships/tags" Target="../tags/tag622.xml"/></Relationships>
</file>

<file path=ppt/slides/_rels/slide9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27.xml"/><Relationship Id="rId7" Type="http://schemas.openxmlformats.org/officeDocument/2006/relationships/notesSlide" Target="../notesSlides/notesSlide94.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slideLayout" Target="../slideLayouts/slideLayout7.xml"/><Relationship Id="rId5" Type="http://schemas.openxmlformats.org/officeDocument/2006/relationships/tags" Target="../tags/tag629.xml"/><Relationship Id="rId4" Type="http://schemas.openxmlformats.org/officeDocument/2006/relationships/tags" Target="../tags/tag628.xml"/></Relationships>
</file>

<file path=ppt/slides/_rels/slide9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32.xml"/><Relationship Id="rId7" Type="http://schemas.openxmlformats.org/officeDocument/2006/relationships/notesSlide" Target="../notesSlides/notesSlide95.xml"/><Relationship Id="rId2" Type="http://schemas.openxmlformats.org/officeDocument/2006/relationships/tags" Target="../tags/tag631.xml"/><Relationship Id="rId1" Type="http://schemas.openxmlformats.org/officeDocument/2006/relationships/tags" Target="../tags/tag630.xml"/><Relationship Id="rId6" Type="http://schemas.openxmlformats.org/officeDocument/2006/relationships/slideLayout" Target="../slideLayouts/slideLayout7.xml"/><Relationship Id="rId5" Type="http://schemas.openxmlformats.org/officeDocument/2006/relationships/tags" Target="../tags/tag634.xml"/><Relationship Id="rId4" Type="http://schemas.openxmlformats.org/officeDocument/2006/relationships/tags" Target="../tags/tag633.xml"/></Relationships>
</file>

<file path=ppt/slides/_rels/slide9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37.xml"/><Relationship Id="rId7" Type="http://schemas.openxmlformats.org/officeDocument/2006/relationships/notesSlide" Target="../notesSlides/notesSlide96.xml"/><Relationship Id="rId2" Type="http://schemas.openxmlformats.org/officeDocument/2006/relationships/tags" Target="../tags/tag636.xml"/><Relationship Id="rId1" Type="http://schemas.openxmlformats.org/officeDocument/2006/relationships/tags" Target="../tags/tag635.xml"/><Relationship Id="rId6" Type="http://schemas.openxmlformats.org/officeDocument/2006/relationships/slideLayout" Target="../slideLayouts/slideLayout7.xml"/><Relationship Id="rId5" Type="http://schemas.openxmlformats.org/officeDocument/2006/relationships/tags" Target="../tags/tag639.xml"/><Relationship Id="rId4" Type="http://schemas.openxmlformats.org/officeDocument/2006/relationships/tags" Target="../tags/tag638.xml"/></Relationships>
</file>

<file path=ppt/slides/_rels/slide97.xml.rels><?xml version="1.0" encoding="UTF-8" standalone="yes"?>
<Relationships xmlns="http://schemas.openxmlformats.org/package/2006/relationships"><Relationship Id="rId8" Type="http://schemas.openxmlformats.org/officeDocument/2006/relationships/notesSlide" Target="../notesSlides/notesSlide97.xml"/><Relationship Id="rId3" Type="http://schemas.openxmlformats.org/officeDocument/2006/relationships/tags" Target="../tags/tag642.xml"/><Relationship Id="rId7" Type="http://schemas.openxmlformats.org/officeDocument/2006/relationships/slideLayout" Target="../slideLayouts/slideLayout7.xml"/><Relationship Id="rId2" Type="http://schemas.openxmlformats.org/officeDocument/2006/relationships/tags" Target="../tags/tag641.xml"/><Relationship Id="rId1" Type="http://schemas.openxmlformats.org/officeDocument/2006/relationships/tags" Target="../tags/tag640.xml"/><Relationship Id="rId6" Type="http://schemas.openxmlformats.org/officeDocument/2006/relationships/tags" Target="../tags/tag645.xml"/><Relationship Id="rId5" Type="http://schemas.openxmlformats.org/officeDocument/2006/relationships/tags" Target="../tags/tag644.xml"/><Relationship Id="rId4" Type="http://schemas.openxmlformats.org/officeDocument/2006/relationships/tags" Target="../tags/tag643.xml"/><Relationship Id="rId9" Type="http://schemas.openxmlformats.org/officeDocument/2006/relationships/image" Target="../media/image16.png"/></Relationships>
</file>

<file path=ppt/slides/_rels/slide98.xml.rels><?xml version="1.0" encoding="UTF-8" standalone="yes"?>
<Relationships xmlns="http://schemas.openxmlformats.org/package/2006/relationships"><Relationship Id="rId8" Type="http://schemas.openxmlformats.org/officeDocument/2006/relationships/notesSlide" Target="../notesSlides/notesSlide98.xml"/><Relationship Id="rId3" Type="http://schemas.openxmlformats.org/officeDocument/2006/relationships/tags" Target="../tags/tag648.xml"/><Relationship Id="rId7" Type="http://schemas.openxmlformats.org/officeDocument/2006/relationships/slideLayout" Target="../slideLayouts/slideLayout7.xml"/><Relationship Id="rId2" Type="http://schemas.openxmlformats.org/officeDocument/2006/relationships/tags" Target="../tags/tag647.xml"/><Relationship Id="rId1" Type="http://schemas.openxmlformats.org/officeDocument/2006/relationships/tags" Target="../tags/tag646.xml"/><Relationship Id="rId6" Type="http://schemas.openxmlformats.org/officeDocument/2006/relationships/tags" Target="../tags/tag651.xml"/><Relationship Id="rId5" Type="http://schemas.openxmlformats.org/officeDocument/2006/relationships/tags" Target="../tags/tag650.xml"/><Relationship Id="rId4" Type="http://schemas.openxmlformats.org/officeDocument/2006/relationships/tags" Target="../tags/tag649.xml"/><Relationship Id="rId9" Type="http://schemas.openxmlformats.org/officeDocument/2006/relationships/image" Target="../media/image17.png"/></Relationships>
</file>

<file path=ppt/slides/_rels/slide99.xml.rels><?xml version="1.0" encoding="UTF-8" standalone="yes"?>
<Relationships xmlns="http://schemas.openxmlformats.org/package/2006/relationships"><Relationship Id="rId3" Type="http://schemas.openxmlformats.org/officeDocument/2006/relationships/tags" Target="../tags/tag654.xml"/><Relationship Id="rId7" Type="http://schemas.openxmlformats.org/officeDocument/2006/relationships/notesSlide" Target="../notesSlides/notesSlide99.xml"/><Relationship Id="rId2" Type="http://schemas.openxmlformats.org/officeDocument/2006/relationships/tags" Target="../tags/tag653.xml"/><Relationship Id="rId1" Type="http://schemas.openxmlformats.org/officeDocument/2006/relationships/tags" Target="../tags/tag652.xml"/><Relationship Id="rId6" Type="http://schemas.openxmlformats.org/officeDocument/2006/relationships/slideLayout" Target="../slideLayouts/slideLayout7.xml"/><Relationship Id="rId5" Type="http://schemas.openxmlformats.org/officeDocument/2006/relationships/tags" Target="../tags/tag656.xml"/><Relationship Id="rId4" Type="http://schemas.openxmlformats.org/officeDocument/2006/relationships/tags" Target="../tags/tag6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g-dark"/>
          <p:cNvPicPr>
            <a:picLocks noChangeAspect="1"/>
          </p:cNvPicPr>
          <p:nvPr/>
        </p:nvPicPr>
        <p:blipFill>
          <a:blip r:embed="rId4"/>
          <a:stretch>
            <a:fillRect/>
          </a:stretch>
        </p:blipFill>
        <p:spPr>
          <a:xfrm>
            <a:off x="635" y="0"/>
            <a:ext cx="12191365" cy="6858000"/>
          </a:xfrm>
          <a:prstGeom prst="rect">
            <a:avLst/>
          </a:prstGeom>
        </p:spPr>
      </p:pic>
      <p:sp>
        <p:nvSpPr>
          <p:cNvPr id="4" name="标题 1"/>
          <p:cNvSpPr>
            <a:spLocks noGrp="1"/>
          </p:cNvSpPr>
          <p:nvPr/>
        </p:nvSpPr>
        <p:spPr>
          <a:xfrm>
            <a:off x="4754245" y="2446655"/>
            <a:ext cx="3662045" cy="1110615"/>
          </a:xfrm>
          <a:prstGeom prst="roundRect">
            <a:avLst/>
          </a:prstGeom>
          <a:solidFill>
            <a:srgbClr val="CE365C"/>
          </a:solidFill>
          <a:ln w="28575">
            <a:solidFill>
              <a:schemeClr val="bg1"/>
            </a:solidFill>
          </a:ln>
        </p:spPr>
        <p:txBody>
          <a:bodyPr vert="horz" lIns="91440" tIns="45720" rIns="91440" bIns="45720" rtlCol="0"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ltLang="zh-CN" sz="6000" dirty="0"/>
              <a:t> LiteFlow</a:t>
            </a:r>
          </a:p>
        </p:txBody>
      </p:sp>
      <p:sp>
        <p:nvSpPr>
          <p:cNvPr id="10" name="标题 1"/>
          <p:cNvSpPr>
            <a:spLocks noGrp="1"/>
          </p:cNvSpPr>
          <p:nvPr/>
        </p:nvSpPr>
        <p:spPr>
          <a:xfrm rot="16200000">
            <a:off x="3793490" y="2360295"/>
            <a:ext cx="1109980" cy="1282065"/>
          </a:xfrm>
          <a:prstGeom prst="round2SameRect">
            <a:avLst>
              <a:gd name="adj1" fmla="val 18850"/>
              <a:gd name="adj2" fmla="val 0"/>
            </a:avLst>
          </a:prstGeom>
          <a:solidFill>
            <a:schemeClr val="tx2"/>
          </a:solidFill>
          <a:ln w="28575">
            <a:solidFill>
              <a:schemeClr val="bg1"/>
            </a:solidFill>
          </a:ln>
        </p:spPr>
        <p:txBody>
          <a:bodyPr vert="horz" lIns="91440" tIns="45720" rIns="91440" bIns="45720" rtlCol="0"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endParaRPr lang="en-US" altLang="zh-CN" sz="6000"/>
          </a:p>
        </p:txBody>
      </p:sp>
      <p:sp>
        <p:nvSpPr>
          <p:cNvPr id="9" name="副标题 2"/>
          <p:cNvSpPr>
            <a:spLocks noGrp="1"/>
          </p:cNvSpPr>
          <p:nvPr/>
        </p:nvSpPr>
        <p:spPr>
          <a:xfrm>
            <a:off x="2828925" y="4127818"/>
            <a:ext cx="6534150" cy="3416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000"/>
              <a:t>轻量，强大，可编排的规则引擎</a:t>
            </a:r>
          </a:p>
        </p:txBody>
      </p:sp>
      <p:sp>
        <p:nvSpPr>
          <p:cNvPr id="11" name="文本框 10"/>
          <p:cNvSpPr txBox="1"/>
          <p:nvPr/>
        </p:nvSpPr>
        <p:spPr>
          <a:xfrm>
            <a:off x="0" y="0"/>
            <a:ext cx="2828925" cy="510778"/>
          </a:xfrm>
          <a:prstGeom prst="roundRect">
            <a:avLst/>
          </a:prstGeom>
          <a:solidFill>
            <a:srgbClr val="CE365C"/>
          </a:solidFill>
        </p:spPr>
        <p:txBody>
          <a:bodyPr wrap="square" rtlCol="0">
            <a:spAutoFit/>
          </a:bodyPr>
          <a:lstStyle/>
          <a:p>
            <a:pPr algn="l"/>
            <a:r>
              <a:rPr lang="zh-CN" altLang="en-US" sz="1200" b="1" dirty="0">
                <a:solidFill>
                  <a:schemeClr val="bg1"/>
                </a:solidFill>
              </a:rPr>
              <a:t>官方</a:t>
            </a:r>
            <a:r>
              <a:rPr lang="en-US" altLang="zh-CN" sz="1200" b="1" dirty="0">
                <a:solidFill>
                  <a:schemeClr val="bg1"/>
                </a:solidFill>
              </a:rPr>
              <a:t>PPT v2.0(</a:t>
            </a:r>
            <a:r>
              <a:rPr lang="zh-CN" altLang="en-US" sz="1200" b="1" dirty="0">
                <a:solidFill>
                  <a:schemeClr val="bg1"/>
                </a:solidFill>
              </a:rPr>
              <a:t>基于</a:t>
            </a:r>
            <a:r>
              <a:rPr lang="en-US" altLang="zh-CN" sz="1200" b="1" dirty="0">
                <a:solidFill>
                  <a:schemeClr val="bg1"/>
                </a:solidFill>
              </a:rPr>
              <a:t>LiteFlow v2.10.1)</a:t>
            </a:r>
          </a:p>
          <a:p>
            <a:pPr algn="l"/>
            <a:r>
              <a:rPr lang="en-US" altLang="zh-CN" sz="1200" b="1" dirty="0">
                <a:solidFill>
                  <a:schemeClr val="bg1"/>
                </a:solidFill>
              </a:rPr>
              <a:t>Design By </a:t>
            </a:r>
            <a:r>
              <a:rPr lang="zh-CN" altLang="en-US" sz="1200" b="1" dirty="0">
                <a:solidFill>
                  <a:schemeClr val="bg1"/>
                </a:solidFill>
              </a:rPr>
              <a:t>铂赛东</a:t>
            </a:r>
            <a:r>
              <a:rPr lang="en-US" altLang="zh-CN" sz="1200" b="1" dirty="0">
                <a:solidFill>
                  <a:schemeClr val="bg1"/>
                </a:solidFill>
              </a:rPr>
              <a:t> &amp; </a:t>
            </a:r>
            <a:r>
              <a:rPr lang="zh-CN" altLang="en-US" sz="1200" b="1" dirty="0">
                <a:solidFill>
                  <a:schemeClr val="bg1"/>
                </a:solidFill>
              </a:rPr>
              <a:t>小易</a:t>
            </a:r>
          </a:p>
        </p:txBody>
      </p:sp>
      <p:pic>
        <p:nvPicPr>
          <p:cNvPr id="2" name="图片 1" descr="logo"/>
          <p:cNvPicPr>
            <a:picLocks noChangeAspect="1"/>
          </p:cNvPicPr>
          <p:nvPr/>
        </p:nvPicPr>
        <p:blipFill>
          <a:blip r:embed="rId5"/>
          <a:stretch>
            <a:fillRect/>
          </a:stretch>
        </p:blipFill>
        <p:spPr>
          <a:xfrm>
            <a:off x="3840480" y="2502535"/>
            <a:ext cx="1017270" cy="998855"/>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2"/>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解决什么样的问题</a:t>
            </a:r>
          </a:p>
        </p:txBody>
      </p:sp>
      <p:sp>
        <p:nvSpPr>
          <p:cNvPr id="6" name="!!info-a-1">
            <a:extLst>
              <a:ext uri="{FF2B5EF4-FFF2-40B4-BE49-F238E27FC236}">
                <a16:creationId xmlns:a16="http://schemas.microsoft.com/office/drawing/2014/main" id="{DDF0B6FC-85CA-A5A3-FAF5-901A53B1F416}"/>
              </a:ext>
            </a:extLst>
          </p:cNvPr>
          <p:cNvSpPr/>
          <p:nvPr>
            <p:custDataLst>
              <p:tags r:id="rId6"/>
            </p:custDataLst>
          </p:nvPr>
        </p:nvSpPr>
        <p:spPr bwMode="auto">
          <a:xfrm>
            <a:off x="2798762" y="2535874"/>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01</a:t>
            </a:r>
          </a:p>
        </p:txBody>
      </p:sp>
      <p:sp>
        <p:nvSpPr>
          <p:cNvPr id="7" name="!!info-a-2">
            <a:extLst>
              <a:ext uri="{FF2B5EF4-FFF2-40B4-BE49-F238E27FC236}">
                <a16:creationId xmlns:a16="http://schemas.microsoft.com/office/drawing/2014/main" id="{09E8BCB9-61C0-124C-53BC-6D168C649D2D}"/>
              </a:ext>
            </a:extLst>
          </p:cNvPr>
          <p:cNvSpPr txBox="1">
            <a:spLocks noChangeArrowheads="1"/>
          </p:cNvSpPr>
          <p:nvPr>
            <p:custDataLst>
              <p:tags r:id="rId7"/>
            </p:custDataLst>
          </p:nvPr>
        </p:nvSpPr>
        <p:spPr bwMode="auto">
          <a:xfrm>
            <a:off x="3315737" y="2547037"/>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400" b="1" i="0" u="none" strike="noStrike" kern="0" cap="none" spc="0" normalizeH="0" noProof="0" dirty="0">
                <a:ln>
                  <a:noFill/>
                </a:ln>
                <a:solidFill>
                  <a:schemeClr val="bg1"/>
                </a:solidFill>
                <a:effectLst/>
                <a:uLnTx/>
                <a:uFillTx/>
                <a:latin typeface="+mn-ea"/>
                <a:ea typeface="+mn-ea"/>
                <a:cs typeface="+mj-cs"/>
              </a:rPr>
              <a:t>解耦你的复杂逻辑</a:t>
            </a:r>
          </a:p>
        </p:txBody>
      </p:sp>
      <p:sp>
        <p:nvSpPr>
          <p:cNvPr id="8" name="!!info-a-3">
            <a:extLst>
              <a:ext uri="{FF2B5EF4-FFF2-40B4-BE49-F238E27FC236}">
                <a16:creationId xmlns:a16="http://schemas.microsoft.com/office/drawing/2014/main" id="{A9A72138-1C28-FD72-7DCB-DFB5BCB4C1A9}"/>
              </a:ext>
            </a:extLst>
          </p:cNvPr>
          <p:cNvSpPr txBox="1"/>
          <p:nvPr>
            <p:custDataLst>
              <p:tags r:id="rId8"/>
            </p:custDataLst>
          </p:nvPr>
        </p:nvSpPr>
        <p:spPr bwMode="auto">
          <a:xfrm>
            <a:off x="2687637" y="3069541"/>
            <a:ext cx="7159527" cy="1300480"/>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zh-CN" altLang="en-US" b="0" i="0" u="none" strike="noStrike" kern="0" cap="none" spc="0" normalizeH="0" noProof="0" dirty="0">
                <a:ln>
                  <a:noFill/>
                </a:ln>
                <a:solidFill>
                  <a:schemeClr val="accent3">
                    <a:lumMod val="40000"/>
                    <a:lumOff val="60000"/>
                  </a:schemeClr>
                </a:solidFill>
                <a:effectLst/>
                <a:uLnTx/>
                <a:uFillTx/>
                <a:latin typeface="+mn-ea"/>
              </a:rPr>
              <a:t>复杂逻辑的重构，你只需按照业务边界来拆分成小组件。</a:t>
            </a:r>
            <a:r>
              <a:rPr kumimoji="0" lang="en-US" altLang="zh-CN" b="0" i="0" u="none" strike="noStrike" kern="0" cap="none" spc="0" normalizeH="0" noProof="0" dirty="0">
                <a:ln>
                  <a:noFill/>
                </a:ln>
                <a:solidFill>
                  <a:schemeClr val="accent3">
                    <a:lumMod val="40000"/>
                    <a:lumOff val="60000"/>
                  </a:schemeClr>
                </a:solidFill>
                <a:effectLst/>
                <a:uLnTx/>
                <a:uFillTx/>
                <a:latin typeface="+mn-ea"/>
              </a:rPr>
              <a:t>LiteFlow</a:t>
            </a:r>
            <a:r>
              <a:rPr kumimoji="0" lang="zh-CN" altLang="en-US" b="0" i="0" u="none" strike="noStrike" kern="0" cap="none" spc="0" normalizeH="0" noProof="0" dirty="0">
                <a:ln>
                  <a:noFill/>
                </a:ln>
                <a:solidFill>
                  <a:schemeClr val="accent3">
                    <a:lumMod val="40000"/>
                    <a:lumOff val="60000"/>
                  </a:schemeClr>
                </a:solidFill>
                <a:effectLst/>
                <a:uLnTx/>
                <a:uFillTx/>
                <a:latin typeface="+mn-ea"/>
              </a:rPr>
              <a:t>为你的系统提供了统一化的组件标准。每个组件尽量保证职责单一性。</a:t>
            </a:r>
          </a:p>
        </p:txBody>
      </p:sp>
      <p:sp>
        <p:nvSpPr>
          <p:cNvPr id="9" name="!!info-b-1">
            <a:extLst>
              <a:ext uri="{FF2B5EF4-FFF2-40B4-BE49-F238E27FC236}">
                <a16:creationId xmlns:a16="http://schemas.microsoft.com/office/drawing/2014/main" id="{BD39B46B-D849-A5B4-3B6F-48166188E9F1}"/>
              </a:ext>
            </a:extLst>
          </p:cNvPr>
          <p:cNvSpPr/>
          <p:nvPr>
            <p:custDataLst>
              <p:tags r:id="rId9"/>
            </p:custDataLst>
          </p:nvPr>
        </p:nvSpPr>
        <p:spPr bwMode="auto">
          <a:xfrm>
            <a:off x="12404655" y="2531770"/>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02</a:t>
            </a:r>
          </a:p>
        </p:txBody>
      </p:sp>
      <p:sp>
        <p:nvSpPr>
          <p:cNvPr id="10" name="!!info-b-2">
            <a:extLst>
              <a:ext uri="{FF2B5EF4-FFF2-40B4-BE49-F238E27FC236}">
                <a16:creationId xmlns:a16="http://schemas.microsoft.com/office/drawing/2014/main" id="{492DB7B5-DC62-68BC-44D2-B235E2601C44}"/>
              </a:ext>
            </a:extLst>
          </p:cNvPr>
          <p:cNvSpPr txBox="1">
            <a:spLocks noChangeArrowheads="1"/>
          </p:cNvSpPr>
          <p:nvPr>
            <p:custDataLst>
              <p:tags r:id="rId10"/>
            </p:custDataLst>
          </p:nvPr>
        </p:nvSpPr>
        <p:spPr bwMode="auto">
          <a:xfrm>
            <a:off x="12921630" y="2542933"/>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lang="zh-CN" altLang="en-US" sz="2400" b="1" kern="0" dirty="0">
                <a:solidFill>
                  <a:schemeClr val="bg1"/>
                </a:solidFill>
                <a:latin typeface="+mn-ea"/>
                <a:ea typeface="+mn-ea"/>
                <a:cs typeface="+mj-cs"/>
              </a:rPr>
              <a:t>可以任意编排</a:t>
            </a:r>
            <a:endParaRPr kumimoji="0" lang="zh-CN" altLang="en-US" sz="2400" b="1" i="0" u="none" strike="noStrike" kern="0" cap="none" spc="0" normalizeH="0" noProof="0" dirty="0">
              <a:ln>
                <a:noFill/>
              </a:ln>
              <a:solidFill>
                <a:schemeClr val="bg1"/>
              </a:solidFill>
              <a:effectLst/>
              <a:uLnTx/>
              <a:uFillTx/>
              <a:latin typeface="+mn-ea"/>
              <a:ea typeface="+mn-ea"/>
              <a:cs typeface="+mj-cs"/>
            </a:endParaRPr>
          </a:p>
        </p:txBody>
      </p:sp>
      <p:sp>
        <p:nvSpPr>
          <p:cNvPr id="11" name="!!info-b-3">
            <a:extLst>
              <a:ext uri="{FF2B5EF4-FFF2-40B4-BE49-F238E27FC236}">
                <a16:creationId xmlns:a16="http://schemas.microsoft.com/office/drawing/2014/main" id="{83BD47B0-E96F-2BF9-920A-506B8135B115}"/>
              </a:ext>
            </a:extLst>
          </p:cNvPr>
          <p:cNvSpPr txBox="1"/>
          <p:nvPr>
            <p:custDataLst>
              <p:tags r:id="rId11"/>
            </p:custDataLst>
          </p:nvPr>
        </p:nvSpPr>
        <p:spPr bwMode="auto">
          <a:xfrm>
            <a:off x="12293530" y="3065437"/>
            <a:ext cx="7159527" cy="1300480"/>
          </a:xfrm>
          <a:prstGeom prst="rect">
            <a:avLst/>
          </a:prstGeom>
          <a:noFill/>
        </p:spPr>
        <p:txBody>
          <a:bodyPr wrap="square">
            <a:normAutofit fontScale="92500" lnSpcReduction="10000"/>
          </a:bodyPr>
          <a:lstStyle/>
          <a:p>
            <a:pPr marL="0" marR="0" lvl="0" indent="0" defTabSz="914400" eaLnBrk="1" latinLnBrk="0" hangingPunct="1">
              <a:lnSpc>
                <a:spcPct val="130000"/>
              </a:lnSpc>
              <a:spcBef>
                <a:spcPts val="0"/>
              </a:spcBef>
              <a:spcAft>
                <a:spcPts val="0"/>
              </a:spcAft>
              <a:buClrTx/>
              <a:buSzTx/>
              <a:buFontTx/>
              <a:buNone/>
              <a:defRPr/>
            </a:pPr>
            <a:r>
              <a:rPr lang="zh-CN" altLang="en-US" kern="0" noProof="0" dirty="0">
                <a:ln>
                  <a:noFill/>
                </a:ln>
                <a:solidFill>
                  <a:schemeClr val="accent3">
                    <a:lumMod val="40000"/>
                    <a:lumOff val="60000"/>
                  </a:schemeClr>
                </a:solidFill>
                <a:effectLst/>
                <a:uLnTx/>
                <a:uFillTx/>
                <a:latin typeface="+mn-ea"/>
                <a:sym typeface="+mn-ea"/>
              </a:rPr>
              <a:t>当你的业务变成了一个个小组件时，你就可以进行任意编排。无论是多么复杂的结构，通过编写简单而又强大的</a:t>
            </a:r>
            <a:r>
              <a:rPr lang="en-US" altLang="zh-CN" kern="0" noProof="0" dirty="0">
                <a:ln>
                  <a:noFill/>
                </a:ln>
                <a:solidFill>
                  <a:schemeClr val="accent3">
                    <a:lumMod val="40000"/>
                    <a:lumOff val="60000"/>
                  </a:schemeClr>
                </a:solidFill>
                <a:effectLst/>
                <a:uLnTx/>
                <a:uFillTx/>
                <a:latin typeface="+mn-ea"/>
                <a:sym typeface="+mn-ea"/>
              </a:rPr>
              <a:t>EL</a:t>
            </a:r>
            <a:r>
              <a:rPr lang="zh-CN" altLang="en-US" kern="0" noProof="0" dirty="0">
                <a:ln>
                  <a:noFill/>
                </a:ln>
                <a:solidFill>
                  <a:schemeClr val="accent3">
                    <a:lumMod val="40000"/>
                    <a:lumOff val="60000"/>
                  </a:schemeClr>
                </a:solidFill>
                <a:effectLst/>
                <a:uLnTx/>
                <a:uFillTx/>
                <a:latin typeface="+mn-ea"/>
                <a:sym typeface="+mn-ea"/>
              </a:rPr>
              <a:t>规则文本即可让你的组件快速组成一条业务链。</a:t>
            </a:r>
            <a:r>
              <a:rPr lang="en-US" altLang="zh-CN" kern="0" noProof="0" dirty="0">
                <a:ln>
                  <a:noFill/>
                </a:ln>
                <a:solidFill>
                  <a:schemeClr val="accent3">
                    <a:lumMod val="40000"/>
                    <a:lumOff val="60000"/>
                  </a:schemeClr>
                </a:solidFill>
                <a:effectLst/>
                <a:uLnTx/>
                <a:uFillTx/>
                <a:latin typeface="+mn-ea"/>
                <a:sym typeface="+mn-ea"/>
              </a:rPr>
              <a:t> </a:t>
            </a:r>
            <a:r>
              <a:rPr lang="en-US" altLang="zh-CN" kern="0" noProof="0" dirty="0" err="1">
                <a:ln>
                  <a:noFill/>
                </a:ln>
                <a:solidFill>
                  <a:schemeClr val="accent3">
                    <a:lumMod val="40000"/>
                    <a:lumOff val="60000"/>
                  </a:schemeClr>
                </a:solidFill>
                <a:effectLst/>
                <a:uLnTx/>
                <a:uFillTx/>
                <a:latin typeface="+mn-ea"/>
                <a:sym typeface="+mn-ea"/>
              </a:rPr>
              <a:t>LiteFlow</a:t>
            </a:r>
            <a:r>
              <a:rPr lang="zh-CN" altLang="en-US" kern="0" noProof="0" dirty="0">
                <a:ln>
                  <a:noFill/>
                </a:ln>
                <a:solidFill>
                  <a:schemeClr val="accent3">
                    <a:lumMod val="40000"/>
                    <a:lumOff val="60000"/>
                  </a:schemeClr>
                </a:solidFill>
                <a:effectLst/>
                <a:uLnTx/>
                <a:uFillTx/>
                <a:latin typeface="+mn-ea"/>
                <a:sym typeface="+mn-ea"/>
              </a:rPr>
              <a:t>拥有简单优雅的编排语法规则。</a:t>
            </a:r>
            <a:r>
              <a:rPr lang="en-US" altLang="zh-CN" kern="0" noProof="0" dirty="0">
                <a:ln>
                  <a:noFill/>
                </a:ln>
                <a:solidFill>
                  <a:schemeClr val="accent3">
                    <a:lumMod val="40000"/>
                    <a:lumOff val="60000"/>
                  </a:schemeClr>
                </a:solidFill>
                <a:effectLst/>
                <a:uLnTx/>
                <a:uFillTx/>
                <a:latin typeface="+mn-ea"/>
                <a:sym typeface="+mn-ea"/>
              </a:rPr>
              <a:t>10</a:t>
            </a:r>
            <a:r>
              <a:rPr lang="zh-CN" altLang="en-US" kern="0" noProof="0" dirty="0">
                <a:ln>
                  <a:noFill/>
                </a:ln>
                <a:solidFill>
                  <a:schemeClr val="accent3">
                    <a:lumMod val="40000"/>
                    <a:lumOff val="60000"/>
                  </a:schemeClr>
                </a:solidFill>
                <a:effectLst/>
                <a:uLnTx/>
                <a:uFillTx/>
                <a:latin typeface="+mn-ea"/>
                <a:sym typeface="+mn-ea"/>
              </a:rPr>
              <a:t>分钟即可上手。</a:t>
            </a:r>
            <a:endParaRPr kumimoji="0" lang="zh-CN" altLang="en-US" b="0" i="0" u="none" strike="noStrike" kern="0" cap="none" spc="0" normalizeH="0" noProof="0" dirty="0">
              <a:ln>
                <a:noFill/>
              </a:ln>
              <a:solidFill>
                <a:schemeClr val="accent3">
                  <a:lumMod val="40000"/>
                  <a:lumOff val="60000"/>
                </a:schemeClr>
              </a:solidFill>
              <a:effectLst/>
              <a:uLnTx/>
              <a:uFillTx/>
              <a:latin typeface="+mn-ea"/>
            </a:endParaRPr>
          </a:p>
        </p:txBody>
      </p:sp>
    </p:spTree>
    <p:custDataLst>
      <p:tags r:id="rId1"/>
    </p:custDataLst>
    <p:extLst>
      <p:ext uri="{BB962C8B-B14F-4D97-AF65-F5344CB8AC3E}">
        <p14:creationId xmlns:p14="http://schemas.microsoft.com/office/powerpoint/2010/main" val="372217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8350" y="1636395"/>
            <a:ext cx="9307195" cy="368300"/>
          </a:xfrm>
          <a:prstGeom prst="rect">
            <a:avLst/>
          </a:prstGeom>
          <a:noFill/>
        </p:spPr>
        <p:txBody>
          <a:bodyPr wrap="square" rtlCol="0">
            <a:spAutoFit/>
          </a:bodyPr>
          <a:lstStyle/>
          <a:p>
            <a:r>
              <a:rPr lang="zh-CN" altLang="en-US">
                <a:solidFill>
                  <a:schemeClr val="bg1"/>
                </a:solidFill>
              </a:rPr>
              <a:t>在你的代码的任意位置，只要拿到</a:t>
            </a:r>
            <a:r>
              <a:rPr lang="en-US" altLang="zh-CN">
                <a:solidFill>
                  <a:schemeClr val="bg1"/>
                </a:solidFill>
              </a:rPr>
              <a:t>FlowExecutor</a:t>
            </a:r>
            <a:r>
              <a:rPr lang="zh-CN" altLang="en-US">
                <a:solidFill>
                  <a:schemeClr val="bg1"/>
                </a:solidFill>
              </a:rPr>
              <a:t>对象即可运行你的流程：</a:t>
            </a:r>
          </a:p>
        </p:txBody>
      </p:sp>
      <p:sp>
        <p:nvSpPr>
          <p:cNvPr id="7" name="圆角矩形 6"/>
          <p:cNvSpPr/>
          <p:nvPr/>
        </p:nvSpPr>
        <p:spPr>
          <a:xfrm>
            <a:off x="768350" y="2959735"/>
            <a:ext cx="9307195" cy="96520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94740" y="3275965"/>
            <a:ext cx="8655050" cy="306705"/>
          </a:xfrm>
          <a:prstGeom prst="rect">
            <a:avLst/>
          </a:prstGeom>
          <a:noFill/>
        </p:spPr>
        <p:txBody>
          <a:bodyPr wrap="square" rtlCol="0">
            <a:spAutoFit/>
          </a:bodyPr>
          <a:lstStyle/>
          <a:p>
            <a:r>
              <a:rPr lang="en-US" sz="1400">
                <a:solidFill>
                  <a:schemeClr val="accent3">
                    <a:lumMod val="40000"/>
                    <a:lumOff val="60000"/>
                  </a:schemeClr>
                </a:solidFill>
              </a:rPr>
              <a:t>LiteflowResponse response = flowExecutor.execute2Resp("chain1", </a:t>
            </a:r>
            <a:r>
              <a:rPr lang="zh-CN" altLang="en-US" sz="1400">
                <a:solidFill>
                  <a:schemeClr val="accent3">
                    <a:lumMod val="40000"/>
                    <a:lumOff val="60000"/>
                  </a:schemeClr>
                </a:solidFill>
              </a:rPr>
              <a:t>初始参数</a:t>
            </a:r>
            <a:r>
              <a:rPr lang="en-US" sz="1400">
                <a:solidFill>
                  <a:schemeClr val="accent3">
                    <a:lumMod val="40000"/>
                    <a:lumOff val="60000"/>
                  </a:schemeClr>
                </a:solidFill>
              </a:rPr>
              <a:t>, CustomContext.class);</a:t>
            </a:r>
          </a:p>
        </p:txBody>
      </p:sp>
      <p:sp>
        <p:nvSpPr>
          <p:cNvPr id="10" name="文本框 9"/>
          <p:cNvSpPr txBox="1"/>
          <p:nvPr>
            <p:custDataLst>
              <p:tags r:id="rId2"/>
            </p:custDataLst>
          </p:nvPr>
        </p:nvSpPr>
        <p:spPr>
          <a:xfrm>
            <a:off x="768350" y="6420485"/>
            <a:ext cx="2462530" cy="274320"/>
          </a:xfrm>
          <a:prstGeom prst="rect">
            <a:avLst/>
          </a:prstGeom>
        </p:spPr>
        <p:txBody>
          <a:bodyPr wrap="square">
            <a:normAutofit fontScale="90000"/>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关于以上所涉及的详细使用方法请参照官方文档</a:t>
            </a:r>
          </a:p>
        </p:txBody>
      </p:sp>
      <p:sp>
        <p:nvSpPr>
          <p:cNvPr id="9" name="文本框 8"/>
          <p:cNvSpPr txBox="1"/>
          <p:nvPr/>
        </p:nvSpPr>
        <p:spPr>
          <a:xfrm>
            <a:off x="768350" y="4942205"/>
            <a:ext cx="9307195" cy="368300"/>
          </a:xfrm>
          <a:prstGeom prst="rect">
            <a:avLst/>
          </a:prstGeom>
          <a:noFill/>
        </p:spPr>
        <p:txBody>
          <a:bodyPr wrap="square" rtlCol="0">
            <a:spAutoFit/>
          </a:bodyPr>
          <a:lstStyle/>
          <a:p>
            <a:r>
              <a:rPr lang="zh-CN" altLang="en-US">
                <a:solidFill>
                  <a:schemeClr val="bg1"/>
                </a:solidFill>
              </a:rPr>
              <a:t>通过返回对象，能获知是否执行成功，异常信息，步骤信息，耗时信息等。</a:t>
            </a:r>
          </a:p>
        </p:txBody>
      </p:sp>
      <p:sp>
        <p:nvSpPr>
          <p:cNvPr id="8" name="矩形 7">
            <a:extLst>
              <a:ext uri="{FF2B5EF4-FFF2-40B4-BE49-F238E27FC236}">
                <a16:creationId xmlns:a16="http://schemas.microsoft.com/office/drawing/2014/main" id="{D3947697-66B9-ECF4-E1AD-45A942E7C1B0}"/>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矩形 10">
            <a:extLst>
              <a:ext uri="{FF2B5EF4-FFF2-40B4-BE49-F238E27FC236}">
                <a16:creationId xmlns:a16="http://schemas.microsoft.com/office/drawing/2014/main" id="{EE012979-98CF-F73C-7F1E-EB8851A0D1F9}"/>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2" name="!!tc">
            <a:extLst>
              <a:ext uri="{FF2B5EF4-FFF2-40B4-BE49-F238E27FC236}">
                <a16:creationId xmlns:a16="http://schemas.microsoft.com/office/drawing/2014/main" id="{D343C0D0-B53A-F7AF-0C33-925CA04DDC32}"/>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3" name="!!tc4">
            <a:extLst>
              <a:ext uri="{FF2B5EF4-FFF2-40B4-BE49-F238E27FC236}">
                <a16:creationId xmlns:a16="http://schemas.microsoft.com/office/drawing/2014/main" id="{1D5DB42E-7016-FC5B-E161-FD130123D5C2}"/>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执行器</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176842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关于上下文的详细说明请参照官方文档</a:t>
            </a:r>
          </a:p>
        </p:txBody>
      </p:sp>
      <p:sp>
        <p:nvSpPr>
          <p:cNvPr id="5" name="文本框 4"/>
          <p:cNvSpPr txBox="1"/>
          <p:nvPr/>
        </p:nvSpPr>
        <p:spPr>
          <a:xfrm>
            <a:off x="768350" y="1636395"/>
            <a:ext cx="9307195" cy="922020"/>
          </a:xfrm>
          <a:prstGeom prst="rect">
            <a:avLst/>
          </a:prstGeom>
          <a:noFill/>
        </p:spPr>
        <p:txBody>
          <a:bodyPr wrap="square" rtlCol="0">
            <a:spAutoFit/>
          </a:bodyPr>
          <a:lstStyle/>
          <a:p>
            <a:r>
              <a:rPr lang="zh-CN" altLang="en-US">
                <a:solidFill>
                  <a:schemeClr val="bg1"/>
                </a:solidFill>
              </a:rPr>
              <a:t>你可能也发现了，</a:t>
            </a:r>
            <a:r>
              <a:rPr lang="en-US" altLang="zh-CN">
                <a:solidFill>
                  <a:schemeClr val="bg1"/>
                </a:solidFill>
              </a:rPr>
              <a:t>LiteFlow</a:t>
            </a:r>
            <a:r>
              <a:rPr lang="zh-CN" altLang="en-US">
                <a:solidFill>
                  <a:schemeClr val="bg1"/>
                </a:solidFill>
              </a:rPr>
              <a:t>所有组件的</a:t>
            </a:r>
            <a:r>
              <a:rPr lang="en-US" altLang="zh-CN">
                <a:solidFill>
                  <a:schemeClr val="bg1"/>
                </a:solidFill>
              </a:rPr>
              <a:t>process</a:t>
            </a:r>
            <a:r>
              <a:rPr lang="zh-CN" altLang="en-US">
                <a:solidFill>
                  <a:schemeClr val="bg1"/>
                </a:solidFill>
              </a:rPr>
              <a:t>方法都是无参的。</a:t>
            </a:r>
          </a:p>
          <a:p>
            <a:r>
              <a:rPr lang="zh-CN" altLang="en-US">
                <a:solidFill>
                  <a:schemeClr val="bg1"/>
                </a:solidFill>
              </a:rPr>
              <a:t>那么参数如何传递，组件与组件之间的参数如何传递？</a:t>
            </a:r>
          </a:p>
          <a:p>
            <a:r>
              <a:rPr lang="zh-CN" altLang="en-US">
                <a:solidFill>
                  <a:schemeClr val="bg1"/>
                </a:solidFill>
              </a:rPr>
              <a:t>靠上下文！</a:t>
            </a:r>
            <a:r>
              <a:rPr lang="en-US" altLang="zh-CN">
                <a:solidFill>
                  <a:schemeClr val="bg1"/>
                </a:solidFill>
              </a:rPr>
              <a:t>LiteFlow</a:t>
            </a:r>
            <a:r>
              <a:rPr lang="zh-CN" altLang="en-US">
                <a:solidFill>
                  <a:schemeClr val="bg1"/>
                </a:solidFill>
              </a:rPr>
              <a:t>拥有很强大的上下文体系。在一个请求中，所有组件共享上下文数据。</a:t>
            </a:r>
          </a:p>
        </p:txBody>
      </p:sp>
      <p:pic>
        <p:nvPicPr>
          <p:cNvPr id="8" name="图片 7" descr="未命名文件 (1)"/>
          <p:cNvPicPr>
            <a:picLocks noChangeAspect="1"/>
          </p:cNvPicPr>
          <p:nvPr/>
        </p:nvPicPr>
        <p:blipFill>
          <a:blip r:embed="rId9"/>
          <a:stretch>
            <a:fillRect/>
          </a:stretch>
        </p:blipFill>
        <p:spPr>
          <a:xfrm>
            <a:off x="768350" y="3093720"/>
            <a:ext cx="6481445" cy="2512695"/>
          </a:xfrm>
          <a:prstGeom prst="rect">
            <a:avLst/>
          </a:prstGeom>
        </p:spPr>
      </p:pic>
      <p:sp>
        <p:nvSpPr>
          <p:cNvPr id="6" name="矩形 5">
            <a:extLst>
              <a:ext uri="{FF2B5EF4-FFF2-40B4-BE49-F238E27FC236}">
                <a16:creationId xmlns:a16="http://schemas.microsoft.com/office/drawing/2014/main" id="{156237EF-4D7F-5138-76D0-8D7DE3AD3C29}"/>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矩形 6">
            <a:extLst>
              <a:ext uri="{FF2B5EF4-FFF2-40B4-BE49-F238E27FC236}">
                <a16:creationId xmlns:a16="http://schemas.microsoft.com/office/drawing/2014/main" id="{42FBE9A2-E9AF-2A49-6CB5-8DF9EAC87A10}"/>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9" name="!!tc">
            <a:extLst>
              <a:ext uri="{FF2B5EF4-FFF2-40B4-BE49-F238E27FC236}">
                <a16:creationId xmlns:a16="http://schemas.microsoft.com/office/drawing/2014/main" id="{394CDE4E-1F4B-047F-0277-59FA1F1A438C}"/>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1" name="!!tc5">
            <a:extLst>
              <a:ext uri="{FF2B5EF4-FFF2-40B4-BE49-F238E27FC236}">
                <a16:creationId xmlns:a16="http://schemas.microsoft.com/office/drawing/2014/main" id="{34E1D429-354C-F06B-F481-29BF1D59338E}"/>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数据上下文</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关于上下文的详细说明请参照官方文档</a:t>
            </a:r>
          </a:p>
        </p:txBody>
      </p:sp>
      <p:sp>
        <p:nvSpPr>
          <p:cNvPr id="5" name="文本框 4"/>
          <p:cNvSpPr txBox="1"/>
          <p:nvPr/>
        </p:nvSpPr>
        <p:spPr>
          <a:xfrm>
            <a:off x="768350" y="1445895"/>
            <a:ext cx="9307195" cy="368300"/>
          </a:xfrm>
          <a:prstGeom prst="rect">
            <a:avLst/>
          </a:prstGeom>
          <a:noFill/>
        </p:spPr>
        <p:txBody>
          <a:bodyPr wrap="square" rtlCol="0">
            <a:spAutoFit/>
          </a:bodyPr>
          <a:lstStyle/>
          <a:p>
            <a:r>
              <a:rPr lang="zh-CN" altLang="en-US">
                <a:solidFill>
                  <a:schemeClr val="bg1"/>
                </a:solidFill>
              </a:rPr>
              <a:t>系统内的任意</a:t>
            </a:r>
            <a:r>
              <a:rPr lang="en-US" altLang="zh-CN">
                <a:solidFill>
                  <a:schemeClr val="bg1"/>
                </a:solidFill>
              </a:rPr>
              <a:t>Bean</a:t>
            </a:r>
            <a:r>
              <a:rPr lang="zh-CN" altLang="en-US">
                <a:solidFill>
                  <a:schemeClr val="bg1"/>
                </a:solidFill>
              </a:rPr>
              <a:t>都能充当上下文，一次执行甚至可以定义多个上下文。</a:t>
            </a:r>
          </a:p>
        </p:txBody>
      </p:sp>
      <p:sp>
        <p:nvSpPr>
          <p:cNvPr id="7" name="圆角矩形 6"/>
          <p:cNvSpPr/>
          <p:nvPr/>
        </p:nvSpPr>
        <p:spPr>
          <a:xfrm>
            <a:off x="768350" y="2230120"/>
            <a:ext cx="10313035" cy="96520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94740" y="2546350"/>
            <a:ext cx="9620885" cy="306705"/>
          </a:xfrm>
          <a:prstGeom prst="rect">
            <a:avLst/>
          </a:prstGeom>
          <a:noFill/>
        </p:spPr>
        <p:txBody>
          <a:bodyPr wrap="square" rtlCol="0">
            <a:spAutoFit/>
          </a:bodyPr>
          <a:lstStyle/>
          <a:p>
            <a:r>
              <a:rPr lang="en-US" sz="1400">
                <a:solidFill>
                  <a:schemeClr val="accent3">
                    <a:lumMod val="40000"/>
                    <a:lumOff val="60000"/>
                  </a:schemeClr>
                </a:solidFill>
              </a:rPr>
              <a:t>LiteflowResponse response = flowExecutor.execute2Resp("chain1", </a:t>
            </a:r>
            <a:r>
              <a:rPr lang="zh-CN" altLang="en-US" sz="1400">
                <a:solidFill>
                  <a:schemeClr val="accent3">
                    <a:lumMod val="40000"/>
                    <a:lumOff val="60000"/>
                  </a:schemeClr>
                </a:solidFill>
              </a:rPr>
              <a:t>初始参数</a:t>
            </a:r>
            <a:r>
              <a:rPr lang="en-US" sz="1400">
                <a:solidFill>
                  <a:schemeClr val="accent3">
                    <a:lumMod val="40000"/>
                    <a:lumOff val="60000"/>
                  </a:schemeClr>
                </a:solidFill>
              </a:rPr>
              <a:t>, OrderContext.class, UserContext.class);</a:t>
            </a:r>
          </a:p>
        </p:txBody>
      </p:sp>
      <p:sp>
        <p:nvSpPr>
          <p:cNvPr id="9" name="文本框 8"/>
          <p:cNvSpPr txBox="1"/>
          <p:nvPr/>
        </p:nvSpPr>
        <p:spPr>
          <a:xfrm>
            <a:off x="768350" y="3591560"/>
            <a:ext cx="9307195" cy="368300"/>
          </a:xfrm>
          <a:prstGeom prst="rect">
            <a:avLst/>
          </a:prstGeom>
          <a:noFill/>
        </p:spPr>
        <p:txBody>
          <a:bodyPr wrap="square" rtlCol="0">
            <a:spAutoFit/>
          </a:bodyPr>
          <a:lstStyle/>
          <a:p>
            <a:r>
              <a:rPr lang="zh-CN" altLang="en-US">
                <a:solidFill>
                  <a:schemeClr val="bg1"/>
                </a:solidFill>
              </a:rPr>
              <a:t>组件的任意位置，通过</a:t>
            </a:r>
            <a:r>
              <a:rPr lang="en-US" altLang="zh-CN">
                <a:solidFill>
                  <a:schemeClr val="bg1"/>
                </a:solidFill>
              </a:rPr>
              <a:t>this</a:t>
            </a:r>
            <a:r>
              <a:rPr lang="zh-CN" altLang="en-US">
                <a:solidFill>
                  <a:schemeClr val="bg1"/>
                </a:solidFill>
              </a:rPr>
              <a:t>关键字即可拿到你的上下文。</a:t>
            </a:r>
          </a:p>
        </p:txBody>
      </p:sp>
      <p:sp>
        <p:nvSpPr>
          <p:cNvPr id="11" name="圆角矩形 10"/>
          <p:cNvSpPr/>
          <p:nvPr/>
        </p:nvSpPr>
        <p:spPr>
          <a:xfrm>
            <a:off x="768350" y="4356100"/>
            <a:ext cx="4916805" cy="174117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77900" y="4448810"/>
            <a:ext cx="4519930" cy="1614805"/>
          </a:xfrm>
          <a:prstGeom prst="rect">
            <a:avLst/>
          </a:prstGeom>
          <a:noFill/>
        </p:spPr>
        <p:txBody>
          <a:bodyPr wrap="square" rtlCol="0">
            <a:spAutoFit/>
          </a:bodyPr>
          <a:lstStyle/>
          <a:p>
            <a:r>
              <a:rPr lang="en-US" sz="900">
                <a:solidFill>
                  <a:schemeClr val="accent3">
                    <a:lumMod val="40000"/>
                    <a:lumOff val="60000"/>
                  </a:schemeClr>
                </a:solidFill>
              </a:rPr>
              <a:t>@LiteflowComponent("yourCmpId")</a:t>
            </a:r>
          </a:p>
          <a:p>
            <a:r>
              <a:rPr lang="en-US" sz="900">
                <a:solidFill>
                  <a:schemeClr val="accent3">
                    <a:lumMod val="40000"/>
                    <a:lumOff val="60000"/>
                  </a:schemeClr>
                </a:solidFill>
              </a:rPr>
              <a:t>public class YourCmp extends NodeComponent {</a:t>
            </a:r>
          </a:p>
          <a:p>
            <a:r>
              <a:rPr lang="en-US" sz="900">
                <a:solidFill>
                  <a:schemeClr val="accent3">
                    <a:lumMod val="40000"/>
                    <a:lumOff val="60000"/>
                  </a:schemeClr>
                </a:solidFill>
              </a:rPr>
              <a:t>     @Override</a:t>
            </a:r>
          </a:p>
          <a:p>
            <a:r>
              <a:rPr lang="en-US" sz="900">
                <a:solidFill>
                  <a:schemeClr val="accent3">
                    <a:lumMod val="40000"/>
                    <a:lumOff val="60000"/>
                  </a:schemeClr>
                </a:solidFill>
              </a:rPr>
              <a:t>     public void process() {</a:t>
            </a:r>
          </a:p>
          <a:p>
            <a:r>
              <a:rPr lang="en-US" sz="900">
                <a:solidFill>
                  <a:schemeClr val="accent3">
                    <a:lumMod val="40000"/>
                    <a:lumOff val="60000"/>
                  </a:schemeClr>
                </a:solidFill>
              </a:rPr>
              <a:t>          //</a:t>
            </a:r>
            <a:r>
              <a:rPr lang="zh-CN" altLang="en-US" sz="900">
                <a:solidFill>
                  <a:schemeClr val="accent3">
                    <a:lumMod val="40000"/>
                    <a:lumOff val="60000"/>
                  </a:schemeClr>
                </a:solidFill>
              </a:rPr>
              <a:t>通用的方法，传入你自己定义的上下文对象</a:t>
            </a:r>
            <a:r>
              <a:rPr lang="en-US" altLang="zh-CN" sz="900">
                <a:solidFill>
                  <a:schemeClr val="accent3">
                    <a:lumMod val="40000"/>
                    <a:lumOff val="60000"/>
                  </a:schemeClr>
                </a:solidFill>
              </a:rPr>
              <a:t>class</a:t>
            </a:r>
            <a:r>
              <a:rPr lang="zh-CN" altLang="en-US" sz="900">
                <a:solidFill>
                  <a:schemeClr val="accent3">
                    <a:lumMod val="40000"/>
                    <a:lumOff val="60000"/>
                  </a:schemeClr>
                </a:solidFill>
              </a:rPr>
              <a:t>，即可拿到</a:t>
            </a:r>
            <a:endParaRPr lang="en-US" sz="900">
              <a:solidFill>
                <a:schemeClr val="accent3">
                  <a:lumMod val="40000"/>
                  <a:lumOff val="60000"/>
                </a:schemeClr>
              </a:solidFill>
            </a:endParaRPr>
          </a:p>
          <a:p>
            <a:r>
              <a:rPr lang="en-US" sz="900">
                <a:solidFill>
                  <a:schemeClr val="accent3">
                    <a:lumMod val="40000"/>
                    <a:lumOff val="60000"/>
                  </a:schemeClr>
                </a:solidFill>
              </a:rPr>
              <a:t>          OrderContext context = this.getContextBean(OrderContext.class);</a:t>
            </a:r>
          </a:p>
          <a:p>
            <a:r>
              <a:rPr lang="en-US" sz="900">
                <a:solidFill>
                  <a:schemeClr val="accent3">
                    <a:lumMod val="40000"/>
                    <a:lumOff val="60000"/>
                  </a:schemeClr>
                </a:solidFill>
              </a:rPr>
              <a:t>          //</a:t>
            </a:r>
            <a:r>
              <a:rPr lang="zh-CN" altLang="en-US" sz="900">
                <a:solidFill>
                  <a:schemeClr val="accent3">
                    <a:lumMod val="40000"/>
                    <a:lumOff val="60000"/>
                  </a:schemeClr>
                </a:solidFill>
              </a:rPr>
              <a:t>当只有一个上下文的时候，你也可以用这个方法获取上下文实例</a:t>
            </a:r>
            <a:endParaRPr lang="en-US" sz="900">
              <a:solidFill>
                <a:schemeClr val="accent3">
                  <a:lumMod val="40000"/>
                  <a:lumOff val="60000"/>
                </a:schemeClr>
              </a:solidFill>
            </a:endParaRPr>
          </a:p>
          <a:p>
            <a:r>
              <a:rPr lang="en-US" sz="900">
                <a:solidFill>
                  <a:schemeClr val="accent3">
                    <a:lumMod val="40000"/>
                    <a:lumOff val="60000"/>
                  </a:schemeClr>
                </a:solidFill>
              </a:rPr>
              <a:t>          //CustomContext context = this.getFirstContextBean();</a:t>
            </a:r>
          </a:p>
          <a:p>
            <a:r>
              <a:rPr lang="en-US" sz="900">
                <a:solidFill>
                  <a:schemeClr val="accent3">
                    <a:lumMod val="40000"/>
                    <a:lumOff val="60000"/>
                  </a:schemeClr>
                </a:solidFill>
              </a:rPr>
              <a:t>          ...</a:t>
            </a:r>
          </a:p>
          <a:p>
            <a:r>
              <a:rPr lang="en-US" sz="900">
                <a:solidFill>
                  <a:schemeClr val="accent3">
                    <a:lumMod val="40000"/>
                    <a:lumOff val="60000"/>
                  </a:schemeClr>
                </a:solidFill>
              </a:rPr>
              <a:t>     }</a:t>
            </a:r>
          </a:p>
          <a:p>
            <a:r>
              <a:rPr lang="en-US" sz="900">
                <a:solidFill>
                  <a:schemeClr val="accent3">
                    <a:lumMod val="40000"/>
                    <a:lumOff val="60000"/>
                  </a:schemeClr>
                </a:solidFill>
              </a:rPr>
              <a:t>}</a:t>
            </a:r>
          </a:p>
        </p:txBody>
      </p:sp>
      <p:sp>
        <p:nvSpPr>
          <p:cNvPr id="2" name="矩形 1">
            <a:extLst>
              <a:ext uri="{FF2B5EF4-FFF2-40B4-BE49-F238E27FC236}">
                <a16:creationId xmlns:a16="http://schemas.microsoft.com/office/drawing/2014/main" id="{F32A850C-8C91-4AF8-0F43-B926AC8DB373}"/>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4DD6F0E8-0D99-BD32-17E5-449B174CBEA3}"/>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693CB674-E042-DB05-B2E6-659565653C1C}"/>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6" name="!!tc5">
            <a:extLst>
              <a:ext uri="{FF2B5EF4-FFF2-40B4-BE49-F238E27FC236}">
                <a16:creationId xmlns:a16="http://schemas.microsoft.com/office/drawing/2014/main" id="{3295737D-A104-7FFA-1F63-31C039CD8938}"/>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数据上下文</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1429853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68350" y="1427480"/>
            <a:ext cx="10859770" cy="1476375"/>
          </a:xfrm>
          <a:prstGeom prst="rect">
            <a:avLst/>
          </a:prstGeom>
          <a:noFill/>
        </p:spPr>
        <p:txBody>
          <a:bodyPr wrap="square" rtlCol="0">
            <a:spAutoFit/>
          </a:bodyPr>
          <a:lstStyle/>
          <a:p>
            <a:r>
              <a:rPr lang="en-US" altLang="zh-CN" dirty="0">
                <a:solidFill>
                  <a:schemeClr val="bg1"/>
                </a:solidFill>
              </a:rPr>
              <a:t>LiteFlow</a:t>
            </a:r>
            <a:r>
              <a:rPr lang="zh-CN" altLang="en-US" dirty="0">
                <a:solidFill>
                  <a:schemeClr val="bg1"/>
                </a:solidFill>
              </a:rPr>
              <a:t>支持了优雅热刷新的特性。</a:t>
            </a:r>
          </a:p>
          <a:p>
            <a:endParaRPr lang="zh-CN" altLang="en-US" dirty="0">
              <a:solidFill>
                <a:schemeClr val="bg1"/>
              </a:solidFill>
            </a:endParaRPr>
          </a:p>
          <a:p>
            <a:r>
              <a:rPr lang="zh-CN" altLang="en-US" dirty="0">
                <a:solidFill>
                  <a:schemeClr val="bg1"/>
                </a:solidFill>
              </a:rPr>
              <a:t>所谓热刷新，是指你完全不用重启系统，既能即时改变你的编排顺序或者逻辑。</a:t>
            </a:r>
          </a:p>
          <a:p>
            <a:endParaRPr lang="zh-CN" altLang="en-US" dirty="0">
              <a:solidFill>
                <a:schemeClr val="bg1"/>
              </a:solidFill>
            </a:endParaRPr>
          </a:p>
          <a:p>
            <a:r>
              <a:rPr lang="zh-CN" altLang="en-US" dirty="0">
                <a:solidFill>
                  <a:schemeClr val="bg1"/>
                </a:solidFill>
              </a:rPr>
              <a:t>所谓优雅，是指在高并发的情况下，热刷新不会影响正在执行的线程。这一切让你系统完全是平滑过度的。</a:t>
            </a:r>
          </a:p>
        </p:txBody>
      </p:sp>
      <p:sp>
        <p:nvSpPr>
          <p:cNvPr id="10" name="文本框 9"/>
          <p:cNvSpPr txBox="1"/>
          <p:nvPr>
            <p:custDataLst>
              <p:tags r:id="rId2"/>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关于优雅热刷新的详细说明请参照官方文档</a:t>
            </a:r>
          </a:p>
        </p:txBody>
      </p:sp>
      <p:sp>
        <p:nvSpPr>
          <p:cNvPr id="7" name="圆角矩形 6"/>
          <p:cNvSpPr/>
          <p:nvPr/>
        </p:nvSpPr>
        <p:spPr>
          <a:xfrm>
            <a:off x="768350" y="3649345"/>
            <a:ext cx="2929890" cy="172720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732280" y="3806190"/>
            <a:ext cx="1339215" cy="368300"/>
          </a:xfrm>
          <a:prstGeom prst="rect">
            <a:avLst/>
          </a:prstGeom>
          <a:noFill/>
        </p:spPr>
        <p:txBody>
          <a:bodyPr wrap="square" rtlCol="0">
            <a:spAutoFit/>
          </a:bodyPr>
          <a:lstStyle/>
          <a:p>
            <a:r>
              <a:rPr lang="zh-CN" altLang="en-US">
                <a:solidFill>
                  <a:schemeClr val="bg1"/>
                </a:solidFill>
              </a:rPr>
              <a:t>主动刷新</a:t>
            </a:r>
          </a:p>
        </p:txBody>
      </p:sp>
      <p:sp>
        <p:nvSpPr>
          <p:cNvPr id="13" name="文本框 12"/>
          <p:cNvSpPr txBox="1"/>
          <p:nvPr/>
        </p:nvSpPr>
        <p:spPr>
          <a:xfrm>
            <a:off x="909320" y="4424680"/>
            <a:ext cx="2647950" cy="337185"/>
          </a:xfrm>
          <a:prstGeom prst="rect">
            <a:avLst/>
          </a:prstGeom>
          <a:noFill/>
        </p:spPr>
        <p:txBody>
          <a:bodyPr wrap="square" rtlCol="0">
            <a:spAutoFit/>
          </a:bodyPr>
          <a:lstStyle/>
          <a:p>
            <a:r>
              <a:rPr lang="en-US" sz="1600">
                <a:solidFill>
                  <a:schemeClr val="accent3">
                    <a:lumMod val="40000"/>
                    <a:lumOff val="60000"/>
                  </a:schemeClr>
                </a:solidFill>
              </a:rPr>
              <a:t>flowExecutor.reloadRule();</a:t>
            </a:r>
          </a:p>
        </p:txBody>
      </p:sp>
      <p:sp>
        <p:nvSpPr>
          <p:cNvPr id="21" name="圆角矩形 20"/>
          <p:cNvSpPr/>
          <p:nvPr/>
        </p:nvSpPr>
        <p:spPr>
          <a:xfrm>
            <a:off x="8304530" y="3646170"/>
            <a:ext cx="2929890" cy="172720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747760" y="3806190"/>
            <a:ext cx="2078355" cy="368300"/>
          </a:xfrm>
          <a:prstGeom prst="rect">
            <a:avLst/>
          </a:prstGeom>
          <a:noFill/>
        </p:spPr>
        <p:txBody>
          <a:bodyPr wrap="square" rtlCol="0">
            <a:spAutoFit/>
          </a:bodyPr>
          <a:lstStyle/>
          <a:p>
            <a:r>
              <a:rPr lang="zh-CN" altLang="en-US">
                <a:solidFill>
                  <a:schemeClr val="bg1"/>
                </a:solidFill>
              </a:rPr>
              <a:t>基于动态代码刷新</a:t>
            </a:r>
          </a:p>
        </p:txBody>
      </p:sp>
      <p:sp>
        <p:nvSpPr>
          <p:cNvPr id="24" name="圆角矩形 23"/>
          <p:cNvSpPr/>
          <p:nvPr/>
        </p:nvSpPr>
        <p:spPr>
          <a:xfrm>
            <a:off x="4536440" y="3645535"/>
            <a:ext cx="2929890" cy="172720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500370" y="3802380"/>
            <a:ext cx="1339215" cy="368300"/>
          </a:xfrm>
          <a:prstGeom prst="rect">
            <a:avLst/>
          </a:prstGeom>
          <a:noFill/>
        </p:spPr>
        <p:txBody>
          <a:bodyPr wrap="square" rtlCol="0">
            <a:spAutoFit/>
          </a:bodyPr>
          <a:lstStyle/>
          <a:p>
            <a:r>
              <a:rPr lang="zh-CN" altLang="en-US">
                <a:solidFill>
                  <a:schemeClr val="bg1"/>
                </a:solidFill>
              </a:rPr>
              <a:t>被动刷新</a:t>
            </a:r>
          </a:p>
        </p:txBody>
      </p:sp>
      <p:sp>
        <p:nvSpPr>
          <p:cNvPr id="26" name="文本框 25"/>
          <p:cNvSpPr txBox="1"/>
          <p:nvPr/>
        </p:nvSpPr>
        <p:spPr>
          <a:xfrm>
            <a:off x="4684395" y="4693285"/>
            <a:ext cx="2647950" cy="337185"/>
          </a:xfrm>
          <a:prstGeom prst="rect">
            <a:avLst/>
          </a:prstGeom>
          <a:noFill/>
        </p:spPr>
        <p:txBody>
          <a:bodyPr wrap="square" rtlCol="0">
            <a:spAutoFit/>
          </a:bodyPr>
          <a:lstStyle/>
          <a:p>
            <a:r>
              <a:rPr lang="en-US" sz="800">
                <a:solidFill>
                  <a:schemeClr val="accent3">
                    <a:lumMod val="40000"/>
                    <a:lumOff val="60000"/>
                  </a:schemeClr>
                </a:solidFill>
              </a:rPr>
              <a:t>FlowBus.refreshFlowMetaData(FlowParserTypeEnum.TYPE_EL_XML, newContent);</a:t>
            </a:r>
          </a:p>
        </p:txBody>
      </p:sp>
      <p:sp>
        <p:nvSpPr>
          <p:cNvPr id="27" name="文本框 26"/>
          <p:cNvSpPr txBox="1"/>
          <p:nvPr/>
        </p:nvSpPr>
        <p:spPr>
          <a:xfrm>
            <a:off x="4681220" y="4232910"/>
            <a:ext cx="2654300" cy="460375"/>
          </a:xfrm>
          <a:prstGeom prst="rect">
            <a:avLst/>
          </a:prstGeom>
          <a:noFill/>
        </p:spPr>
        <p:txBody>
          <a:bodyPr wrap="square" rtlCol="0">
            <a:spAutoFit/>
          </a:bodyPr>
          <a:lstStyle/>
          <a:p>
            <a:r>
              <a:rPr lang="zh-CN" altLang="en-US" sz="800">
                <a:solidFill>
                  <a:schemeClr val="bg1"/>
                </a:solidFill>
              </a:rPr>
              <a:t>使用了配置中心，nacos，etcd等自定配置源，一定会有一个监听器去监听配置变动，在监听器内调用下面代码就可以了。</a:t>
            </a:r>
          </a:p>
        </p:txBody>
      </p:sp>
      <p:sp>
        <p:nvSpPr>
          <p:cNvPr id="29" name="文本框 28"/>
          <p:cNvSpPr txBox="1"/>
          <p:nvPr/>
        </p:nvSpPr>
        <p:spPr>
          <a:xfrm>
            <a:off x="8459470" y="4232910"/>
            <a:ext cx="2654300" cy="829945"/>
          </a:xfrm>
          <a:prstGeom prst="rect">
            <a:avLst/>
          </a:prstGeom>
          <a:noFill/>
        </p:spPr>
        <p:txBody>
          <a:bodyPr wrap="square" rtlCol="0">
            <a:spAutoFit/>
          </a:bodyPr>
          <a:lstStyle/>
          <a:p>
            <a:r>
              <a:rPr lang="zh-CN" altLang="en-US" sz="800">
                <a:solidFill>
                  <a:schemeClr val="bg1"/>
                </a:solidFill>
              </a:rPr>
              <a:t>如果你是基于动态代码构建的规则，则意味着没有规则文件，前面两种方式是基于规则文件的。</a:t>
            </a:r>
          </a:p>
          <a:p>
            <a:endParaRPr lang="zh-CN" altLang="en-US" sz="800">
              <a:solidFill>
                <a:schemeClr val="bg1"/>
              </a:solidFill>
            </a:endParaRPr>
          </a:p>
          <a:p>
            <a:r>
              <a:rPr lang="zh-CN" altLang="en-US" sz="800">
                <a:solidFill>
                  <a:schemeClr val="bg1"/>
                </a:solidFill>
              </a:rPr>
              <a:t>其实基于动态代码构建的，建议你把动态代码构建的代码封装成一个方法。有变动时，再重新执行一遍构建就可以了。会重新覆盖的。并且这一过程，也是平滑的。</a:t>
            </a:r>
          </a:p>
        </p:txBody>
      </p:sp>
      <p:sp>
        <p:nvSpPr>
          <p:cNvPr id="5" name="矩形 4">
            <a:extLst>
              <a:ext uri="{FF2B5EF4-FFF2-40B4-BE49-F238E27FC236}">
                <a16:creationId xmlns:a16="http://schemas.microsoft.com/office/drawing/2014/main" id="{095D90FD-8B81-F89B-19AD-F89EC27208B4}"/>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6" name="矩形 5">
            <a:extLst>
              <a:ext uri="{FF2B5EF4-FFF2-40B4-BE49-F238E27FC236}">
                <a16:creationId xmlns:a16="http://schemas.microsoft.com/office/drawing/2014/main" id="{7022AE1E-2BD4-E572-E860-FCA051C24E96}"/>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tc">
            <a:extLst>
              <a:ext uri="{FF2B5EF4-FFF2-40B4-BE49-F238E27FC236}">
                <a16:creationId xmlns:a16="http://schemas.microsoft.com/office/drawing/2014/main" id="{ABC0462B-998B-E2EF-EAB2-C5DCB2854A80}"/>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9" name="!!tc6">
            <a:extLst>
              <a:ext uri="{FF2B5EF4-FFF2-40B4-BE49-F238E27FC236}">
                <a16:creationId xmlns:a16="http://schemas.microsoft.com/office/drawing/2014/main" id="{3F3F1AFD-AEA5-9EDC-2123-7F2FF707A214}"/>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平滑刷新</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2750031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72435" y="2552065"/>
            <a:ext cx="6246495" cy="1753235"/>
          </a:xfrm>
          <a:prstGeom prst="rect">
            <a:avLst/>
          </a:prstGeom>
          <a:noFill/>
        </p:spPr>
        <p:txBody>
          <a:bodyPr wrap="square" rtlCol="0">
            <a:spAutoFit/>
          </a:bodyPr>
          <a:lstStyle/>
          <a:p>
            <a:pPr algn="l"/>
            <a:r>
              <a:rPr lang="en-US" altLang="zh-CN" sz="5400" b="1">
                <a:solidFill>
                  <a:schemeClr val="accent3">
                    <a:lumMod val="40000"/>
                    <a:lumOff val="60000"/>
                  </a:schemeClr>
                </a:solidFill>
              </a:rPr>
              <a:t>LiteFlow</a:t>
            </a:r>
            <a:r>
              <a:rPr lang="zh-CN" altLang="en-US" sz="5400" b="1">
                <a:solidFill>
                  <a:schemeClr val="accent3">
                    <a:lumMod val="40000"/>
                    <a:lumOff val="60000"/>
                  </a:schemeClr>
                </a:solidFill>
              </a:rPr>
              <a:t>不止于此！</a:t>
            </a:r>
          </a:p>
          <a:p>
            <a:pPr algn="l"/>
            <a:r>
              <a:rPr lang="zh-CN" altLang="en-US" sz="5400" b="1">
                <a:solidFill>
                  <a:schemeClr val="accent3">
                    <a:lumMod val="40000"/>
                    <a:lumOff val="60000"/>
                  </a:schemeClr>
                </a:solidFill>
              </a:rPr>
              <a:t>还有超多高级功能！</a:t>
            </a:r>
          </a:p>
        </p:txBody>
      </p:sp>
      <p:sp>
        <p:nvSpPr>
          <p:cNvPr id="2" name="矩形 1">
            <a:extLst>
              <a:ext uri="{FF2B5EF4-FFF2-40B4-BE49-F238E27FC236}">
                <a16:creationId xmlns:a16="http://schemas.microsoft.com/office/drawing/2014/main" id="{52463975-3D6D-EC15-34D4-C41985BF93FA}"/>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29315CD3-BC56-FF3F-FDFA-413E4A5D85E8}"/>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2FD2339C-E112-0ACE-25D9-FB3C1D89703C}"/>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9" name="!!tc7">
            <a:extLst>
              <a:ext uri="{FF2B5EF4-FFF2-40B4-BE49-F238E27FC236}">
                <a16:creationId xmlns:a16="http://schemas.microsoft.com/office/drawing/2014/main" id="{BD1FA8DC-DF93-56F4-2240-A26B8D8143FB}"/>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高级功能</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68350" y="1427480"/>
            <a:ext cx="10859770" cy="368300"/>
          </a:xfrm>
          <a:prstGeom prst="rect">
            <a:avLst/>
          </a:prstGeom>
          <a:noFill/>
        </p:spPr>
        <p:txBody>
          <a:bodyPr wrap="square" rtlCol="0">
            <a:spAutoFit/>
          </a:bodyPr>
          <a:lstStyle/>
          <a:p>
            <a:r>
              <a:rPr lang="zh-CN" altLang="en-US">
                <a:solidFill>
                  <a:schemeClr val="bg1"/>
                </a:solidFill>
              </a:rPr>
              <a:t>除了之前介绍的主要特性外，</a:t>
            </a:r>
            <a:r>
              <a:rPr lang="en-US" altLang="zh-CN">
                <a:solidFill>
                  <a:schemeClr val="bg1"/>
                </a:solidFill>
              </a:rPr>
              <a:t>LiteFlow</a:t>
            </a:r>
            <a:r>
              <a:rPr lang="zh-CN" altLang="en-US">
                <a:solidFill>
                  <a:schemeClr val="bg1"/>
                </a:solidFill>
              </a:rPr>
              <a:t>还提供了一系列的高级特性，便于你在编排时应用于各个场景。</a:t>
            </a:r>
          </a:p>
        </p:txBody>
      </p:sp>
      <p:sp>
        <p:nvSpPr>
          <p:cNvPr id="9" name="圆角矩形 8"/>
          <p:cNvSpPr/>
          <p:nvPr/>
        </p:nvSpPr>
        <p:spPr>
          <a:xfrm>
            <a:off x="1375410" y="230505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前置后置组件</a:t>
            </a:r>
          </a:p>
        </p:txBody>
      </p:sp>
      <p:sp>
        <p:nvSpPr>
          <p:cNvPr id="17" name="圆角矩形 16"/>
          <p:cNvSpPr/>
          <p:nvPr/>
        </p:nvSpPr>
        <p:spPr>
          <a:xfrm>
            <a:off x="3778250" y="230505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组件别名</a:t>
            </a:r>
          </a:p>
        </p:txBody>
      </p:sp>
      <p:sp>
        <p:nvSpPr>
          <p:cNvPr id="18" name="圆角矩形 17"/>
          <p:cNvSpPr/>
          <p:nvPr/>
        </p:nvSpPr>
        <p:spPr>
          <a:xfrm>
            <a:off x="6181090" y="230505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组件标签</a:t>
            </a:r>
          </a:p>
        </p:txBody>
      </p:sp>
      <p:sp>
        <p:nvSpPr>
          <p:cNvPr id="19" name="圆角矩形 18"/>
          <p:cNvSpPr/>
          <p:nvPr/>
        </p:nvSpPr>
        <p:spPr>
          <a:xfrm>
            <a:off x="8583930" y="230505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组件事件回调</a:t>
            </a:r>
          </a:p>
        </p:txBody>
      </p:sp>
      <p:sp>
        <p:nvSpPr>
          <p:cNvPr id="20" name="圆角矩形 19"/>
          <p:cNvSpPr/>
          <p:nvPr/>
        </p:nvSpPr>
        <p:spPr>
          <a:xfrm>
            <a:off x="1375410" y="334454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隐式子流程</a:t>
            </a:r>
          </a:p>
        </p:txBody>
      </p:sp>
      <p:sp>
        <p:nvSpPr>
          <p:cNvPr id="23" name="圆角矩形 22"/>
          <p:cNvSpPr/>
          <p:nvPr/>
        </p:nvSpPr>
        <p:spPr>
          <a:xfrm>
            <a:off x="3778250" y="334454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私有投递</a:t>
            </a:r>
          </a:p>
        </p:txBody>
      </p:sp>
      <p:sp>
        <p:nvSpPr>
          <p:cNvPr id="35" name="圆角矩形 34"/>
          <p:cNvSpPr/>
          <p:nvPr/>
        </p:nvSpPr>
        <p:spPr>
          <a:xfrm>
            <a:off x="6181090" y="334454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组件重试</a:t>
            </a:r>
          </a:p>
        </p:txBody>
      </p:sp>
      <p:sp>
        <p:nvSpPr>
          <p:cNvPr id="36" name="圆角矩形 35"/>
          <p:cNvSpPr/>
          <p:nvPr/>
        </p:nvSpPr>
        <p:spPr>
          <a:xfrm>
            <a:off x="8583930" y="334454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组件切面</a:t>
            </a:r>
          </a:p>
        </p:txBody>
      </p:sp>
      <p:sp>
        <p:nvSpPr>
          <p:cNvPr id="37" name="圆角矩形 36"/>
          <p:cNvSpPr/>
          <p:nvPr/>
        </p:nvSpPr>
        <p:spPr>
          <a:xfrm>
            <a:off x="1375410" y="438404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步骤信息</a:t>
            </a:r>
          </a:p>
        </p:txBody>
      </p:sp>
      <p:sp>
        <p:nvSpPr>
          <p:cNvPr id="38" name="圆角矩形 37"/>
          <p:cNvSpPr/>
          <p:nvPr/>
        </p:nvSpPr>
        <p:spPr>
          <a:xfrm>
            <a:off x="3778250" y="43910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自定义请求Id</a:t>
            </a:r>
          </a:p>
        </p:txBody>
      </p:sp>
      <p:sp>
        <p:nvSpPr>
          <p:cNvPr id="39" name="圆角矩形 38"/>
          <p:cNvSpPr/>
          <p:nvPr/>
        </p:nvSpPr>
        <p:spPr>
          <a:xfrm>
            <a:off x="6181090" y="438404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混合格式加载</a:t>
            </a:r>
          </a:p>
        </p:txBody>
      </p:sp>
      <p:sp>
        <p:nvSpPr>
          <p:cNvPr id="40" name="圆角矩形 39"/>
          <p:cNvSpPr/>
          <p:nvPr/>
        </p:nvSpPr>
        <p:spPr>
          <a:xfrm>
            <a:off x="8583930" y="43910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异步线程池</a:t>
            </a:r>
          </a:p>
        </p:txBody>
      </p:sp>
      <p:sp>
        <p:nvSpPr>
          <p:cNvPr id="41" name="圆角矩形 40"/>
          <p:cNvSpPr/>
          <p:nvPr/>
        </p:nvSpPr>
        <p:spPr>
          <a:xfrm>
            <a:off x="3778250" y="55594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lumMod val="75000"/>
                    <a:lumOff val="25000"/>
                  </a:schemeClr>
                </a:solidFill>
              </a:rPr>
              <a:t>组件执行器自定义</a:t>
            </a:r>
          </a:p>
        </p:txBody>
      </p:sp>
      <p:sp>
        <p:nvSpPr>
          <p:cNvPr id="43" name="圆角矩形 42"/>
          <p:cNvSpPr/>
          <p:nvPr/>
        </p:nvSpPr>
        <p:spPr>
          <a:xfrm>
            <a:off x="6181090" y="55594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简单监控</a:t>
            </a:r>
          </a:p>
        </p:txBody>
      </p:sp>
      <p:sp>
        <p:nvSpPr>
          <p:cNvPr id="44" name="文本框 43"/>
          <p:cNvSpPr txBox="1"/>
          <p:nvPr>
            <p:custDataLst>
              <p:tags r:id="rId2"/>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这些特性的具体说明请参照官方文档</a:t>
            </a:r>
          </a:p>
        </p:txBody>
      </p:sp>
      <p:sp>
        <p:nvSpPr>
          <p:cNvPr id="5" name="圆角矩形 4"/>
          <p:cNvSpPr/>
          <p:nvPr/>
        </p:nvSpPr>
        <p:spPr>
          <a:xfrm>
            <a:off x="1375410" y="55594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替补组件</a:t>
            </a:r>
          </a:p>
        </p:txBody>
      </p:sp>
      <p:sp>
        <p:nvSpPr>
          <p:cNvPr id="6" name="圆角矩形 5"/>
          <p:cNvSpPr/>
          <p:nvPr/>
        </p:nvSpPr>
        <p:spPr>
          <a:xfrm>
            <a:off x="8583930" y="55594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组件参数</a:t>
            </a:r>
          </a:p>
        </p:txBody>
      </p:sp>
      <p:sp>
        <p:nvSpPr>
          <p:cNvPr id="7" name="矩形 6">
            <a:extLst>
              <a:ext uri="{FF2B5EF4-FFF2-40B4-BE49-F238E27FC236}">
                <a16:creationId xmlns:a16="http://schemas.microsoft.com/office/drawing/2014/main" id="{DE8AE44F-365A-D278-46AC-FD2085DB5A96}"/>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矩形 7">
            <a:extLst>
              <a:ext uri="{FF2B5EF4-FFF2-40B4-BE49-F238E27FC236}">
                <a16:creationId xmlns:a16="http://schemas.microsoft.com/office/drawing/2014/main" id="{17996E31-9672-B597-6724-E84E4E0BDB73}"/>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0" name="!!tc">
            <a:extLst>
              <a:ext uri="{FF2B5EF4-FFF2-40B4-BE49-F238E27FC236}">
                <a16:creationId xmlns:a16="http://schemas.microsoft.com/office/drawing/2014/main" id="{701BDB42-8AE4-19E8-064F-515BED11E140}"/>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1" name="!!tc7">
            <a:extLst>
              <a:ext uri="{FF2B5EF4-FFF2-40B4-BE49-F238E27FC236}">
                <a16:creationId xmlns:a16="http://schemas.microsoft.com/office/drawing/2014/main" id="{9B4DD6C3-044F-612E-CC40-A8DFBCE27628}"/>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高级功能</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1996882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2"/>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解决什么样的问题</a:t>
            </a:r>
          </a:p>
        </p:txBody>
      </p:sp>
      <p:sp>
        <p:nvSpPr>
          <p:cNvPr id="5" name="!!info-b-1">
            <a:extLst>
              <a:ext uri="{FF2B5EF4-FFF2-40B4-BE49-F238E27FC236}">
                <a16:creationId xmlns:a16="http://schemas.microsoft.com/office/drawing/2014/main" id="{4E4CE19C-B0BA-1C92-0BEC-78D6ED4AB096}"/>
              </a:ext>
            </a:extLst>
          </p:cNvPr>
          <p:cNvSpPr/>
          <p:nvPr>
            <p:custDataLst>
              <p:tags r:id="rId6"/>
            </p:custDataLst>
          </p:nvPr>
        </p:nvSpPr>
        <p:spPr bwMode="auto">
          <a:xfrm>
            <a:off x="2672150" y="2535874"/>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02</a:t>
            </a:r>
          </a:p>
        </p:txBody>
      </p:sp>
      <p:sp>
        <p:nvSpPr>
          <p:cNvPr id="12" name="!!info-b-2">
            <a:extLst>
              <a:ext uri="{FF2B5EF4-FFF2-40B4-BE49-F238E27FC236}">
                <a16:creationId xmlns:a16="http://schemas.microsoft.com/office/drawing/2014/main" id="{B991DCFC-62F6-08E7-C9A6-6CFD650B849F}"/>
              </a:ext>
            </a:extLst>
          </p:cNvPr>
          <p:cNvSpPr txBox="1">
            <a:spLocks noChangeArrowheads="1"/>
          </p:cNvSpPr>
          <p:nvPr>
            <p:custDataLst>
              <p:tags r:id="rId7"/>
            </p:custDataLst>
          </p:nvPr>
        </p:nvSpPr>
        <p:spPr bwMode="auto">
          <a:xfrm>
            <a:off x="3189125" y="2547037"/>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lang="zh-CN" altLang="en-US" sz="2400" b="1" kern="0" dirty="0">
                <a:solidFill>
                  <a:schemeClr val="bg1"/>
                </a:solidFill>
                <a:latin typeface="+mn-ea"/>
                <a:ea typeface="+mn-ea"/>
                <a:cs typeface="+mj-cs"/>
              </a:rPr>
              <a:t>可以任意编排</a:t>
            </a:r>
            <a:endParaRPr kumimoji="0" lang="zh-CN" altLang="en-US" sz="2400" b="1" i="0" u="none" strike="noStrike" kern="0" cap="none" spc="0" normalizeH="0" noProof="0" dirty="0">
              <a:ln>
                <a:noFill/>
              </a:ln>
              <a:solidFill>
                <a:schemeClr val="bg1"/>
              </a:solidFill>
              <a:effectLst/>
              <a:uLnTx/>
              <a:uFillTx/>
              <a:latin typeface="+mn-ea"/>
              <a:ea typeface="+mn-ea"/>
              <a:cs typeface="+mj-cs"/>
            </a:endParaRPr>
          </a:p>
        </p:txBody>
      </p:sp>
      <p:sp>
        <p:nvSpPr>
          <p:cNvPr id="13" name="!!info-b-3">
            <a:extLst>
              <a:ext uri="{FF2B5EF4-FFF2-40B4-BE49-F238E27FC236}">
                <a16:creationId xmlns:a16="http://schemas.microsoft.com/office/drawing/2014/main" id="{DAC907A4-949D-CAF2-D5EB-2641187D6F5F}"/>
              </a:ext>
            </a:extLst>
          </p:cNvPr>
          <p:cNvSpPr txBox="1"/>
          <p:nvPr>
            <p:custDataLst>
              <p:tags r:id="rId8"/>
            </p:custDataLst>
          </p:nvPr>
        </p:nvSpPr>
        <p:spPr bwMode="auto">
          <a:xfrm>
            <a:off x="2561025" y="3069541"/>
            <a:ext cx="7159527" cy="1300480"/>
          </a:xfrm>
          <a:prstGeom prst="rect">
            <a:avLst/>
          </a:prstGeom>
          <a:noFill/>
        </p:spPr>
        <p:txBody>
          <a:bodyPr wrap="square">
            <a:normAutofit fontScale="92500"/>
          </a:bodyPr>
          <a:lstStyle/>
          <a:p>
            <a:pPr marL="0" marR="0" lvl="0" indent="0" defTabSz="914400" eaLnBrk="1" latinLnBrk="0" hangingPunct="1">
              <a:lnSpc>
                <a:spcPct val="130000"/>
              </a:lnSpc>
              <a:spcBef>
                <a:spcPts val="0"/>
              </a:spcBef>
              <a:spcAft>
                <a:spcPts val="0"/>
              </a:spcAft>
              <a:buClrTx/>
              <a:buSzTx/>
              <a:buFontTx/>
              <a:buNone/>
              <a:defRPr/>
            </a:pPr>
            <a:r>
              <a:rPr lang="zh-CN" altLang="en-US" kern="0" noProof="0" dirty="0">
                <a:ln>
                  <a:noFill/>
                </a:ln>
                <a:solidFill>
                  <a:schemeClr val="accent3">
                    <a:lumMod val="40000"/>
                    <a:lumOff val="60000"/>
                  </a:schemeClr>
                </a:solidFill>
                <a:effectLst/>
                <a:uLnTx/>
                <a:uFillTx/>
                <a:latin typeface="+mn-ea"/>
                <a:sym typeface="+mn-ea"/>
              </a:rPr>
              <a:t>当你的业务变成了一个个小组件时，你就可以进行任意编排。无论是多么复杂的结构，通过编写简单而又强大的</a:t>
            </a:r>
            <a:r>
              <a:rPr lang="en-US" altLang="zh-CN" kern="0" noProof="0" dirty="0">
                <a:ln>
                  <a:noFill/>
                </a:ln>
                <a:solidFill>
                  <a:schemeClr val="accent3">
                    <a:lumMod val="40000"/>
                    <a:lumOff val="60000"/>
                  </a:schemeClr>
                </a:solidFill>
                <a:effectLst/>
                <a:uLnTx/>
                <a:uFillTx/>
                <a:latin typeface="+mn-ea"/>
                <a:sym typeface="+mn-ea"/>
              </a:rPr>
              <a:t>EL</a:t>
            </a:r>
            <a:r>
              <a:rPr lang="zh-CN" altLang="en-US" kern="0" noProof="0" dirty="0">
                <a:ln>
                  <a:noFill/>
                </a:ln>
                <a:solidFill>
                  <a:schemeClr val="accent3">
                    <a:lumMod val="40000"/>
                    <a:lumOff val="60000"/>
                  </a:schemeClr>
                </a:solidFill>
                <a:effectLst/>
                <a:uLnTx/>
                <a:uFillTx/>
                <a:latin typeface="+mn-ea"/>
                <a:sym typeface="+mn-ea"/>
              </a:rPr>
              <a:t>规则文本即可让你的组件快速组成一条业务链。</a:t>
            </a:r>
            <a:r>
              <a:rPr lang="en-US" altLang="zh-CN" kern="0" noProof="0" dirty="0" err="1">
                <a:ln>
                  <a:noFill/>
                </a:ln>
                <a:solidFill>
                  <a:schemeClr val="accent3">
                    <a:lumMod val="40000"/>
                    <a:lumOff val="60000"/>
                  </a:schemeClr>
                </a:solidFill>
                <a:effectLst/>
                <a:uLnTx/>
                <a:uFillTx/>
                <a:latin typeface="+mn-ea"/>
                <a:sym typeface="+mn-ea"/>
              </a:rPr>
              <a:t>LiteFlow</a:t>
            </a:r>
            <a:r>
              <a:rPr lang="zh-CN" altLang="en-US" kern="0" noProof="0" dirty="0">
                <a:ln>
                  <a:noFill/>
                </a:ln>
                <a:solidFill>
                  <a:schemeClr val="accent3">
                    <a:lumMod val="40000"/>
                    <a:lumOff val="60000"/>
                  </a:schemeClr>
                </a:solidFill>
                <a:effectLst/>
                <a:uLnTx/>
                <a:uFillTx/>
                <a:latin typeface="+mn-ea"/>
                <a:sym typeface="+mn-ea"/>
              </a:rPr>
              <a:t>拥有简单优雅的编排语法规则。</a:t>
            </a:r>
            <a:r>
              <a:rPr lang="en-US" altLang="zh-CN" kern="0" noProof="0" dirty="0">
                <a:ln>
                  <a:noFill/>
                </a:ln>
                <a:solidFill>
                  <a:schemeClr val="accent3">
                    <a:lumMod val="40000"/>
                    <a:lumOff val="60000"/>
                  </a:schemeClr>
                </a:solidFill>
                <a:effectLst/>
                <a:uLnTx/>
                <a:uFillTx/>
                <a:latin typeface="+mn-ea"/>
                <a:sym typeface="+mn-ea"/>
              </a:rPr>
              <a:t>10</a:t>
            </a:r>
            <a:r>
              <a:rPr lang="zh-CN" altLang="en-US" kern="0" noProof="0" dirty="0">
                <a:ln>
                  <a:noFill/>
                </a:ln>
                <a:solidFill>
                  <a:schemeClr val="accent3">
                    <a:lumMod val="40000"/>
                    <a:lumOff val="60000"/>
                  </a:schemeClr>
                </a:solidFill>
                <a:effectLst/>
                <a:uLnTx/>
                <a:uFillTx/>
                <a:latin typeface="+mn-ea"/>
                <a:sym typeface="+mn-ea"/>
              </a:rPr>
              <a:t>分钟即可上手。</a:t>
            </a:r>
            <a:endParaRPr kumimoji="0" lang="zh-CN" altLang="en-US" b="0" i="0" u="none" strike="noStrike" kern="0" cap="none" spc="0" normalizeH="0" noProof="0" dirty="0">
              <a:ln>
                <a:noFill/>
              </a:ln>
              <a:solidFill>
                <a:schemeClr val="accent3">
                  <a:lumMod val="40000"/>
                  <a:lumOff val="60000"/>
                </a:schemeClr>
              </a:solidFill>
              <a:effectLst/>
              <a:uLnTx/>
              <a:uFillTx/>
              <a:latin typeface="+mn-ea"/>
            </a:endParaRPr>
          </a:p>
        </p:txBody>
      </p:sp>
      <p:sp>
        <p:nvSpPr>
          <p:cNvPr id="14" name="!!info-c-1">
            <a:extLst>
              <a:ext uri="{FF2B5EF4-FFF2-40B4-BE49-F238E27FC236}">
                <a16:creationId xmlns:a16="http://schemas.microsoft.com/office/drawing/2014/main" id="{641C60F9-CE9F-0BFE-7001-A8703727D6F9}"/>
              </a:ext>
            </a:extLst>
          </p:cNvPr>
          <p:cNvSpPr/>
          <p:nvPr>
            <p:custDataLst>
              <p:tags r:id="rId9"/>
            </p:custDataLst>
          </p:nvPr>
        </p:nvSpPr>
        <p:spPr bwMode="auto">
          <a:xfrm>
            <a:off x="12718168" y="2531770"/>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03</a:t>
            </a:r>
          </a:p>
        </p:txBody>
      </p:sp>
      <p:sp>
        <p:nvSpPr>
          <p:cNvPr id="15" name="!!info-c-2">
            <a:extLst>
              <a:ext uri="{FF2B5EF4-FFF2-40B4-BE49-F238E27FC236}">
                <a16:creationId xmlns:a16="http://schemas.microsoft.com/office/drawing/2014/main" id="{B348A723-0355-7013-0053-ABD2BFC2C78F}"/>
              </a:ext>
            </a:extLst>
          </p:cNvPr>
          <p:cNvSpPr txBox="1">
            <a:spLocks noChangeArrowheads="1"/>
          </p:cNvSpPr>
          <p:nvPr>
            <p:custDataLst>
              <p:tags r:id="rId10"/>
            </p:custDataLst>
          </p:nvPr>
        </p:nvSpPr>
        <p:spPr bwMode="auto">
          <a:xfrm>
            <a:off x="13235143" y="2542933"/>
            <a:ext cx="3642511"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fontAlgn="base">
              <a:spcBef>
                <a:spcPct val="0"/>
              </a:spcBef>
              <a:spcAft>
                <a:spcPct val="0"/>
              </a:spcAft>
              <a:defRPr/>
            </a:pPr>
            <a:r>
              <a:rPr kumimoji="0" lang="zh-CN" altLang="en-US" sz="2400" b="1" i="0" u="none" strike="noStrike" kern="0" cap="none" spc="0" normalizeH="0" noProof="0" dirty="0">
                <a:ln>
                  <a:noFill/>
                </a:ln>
                <a:solidFill>
                  <a:schemeClr val="bg1"/>
                </a:solidFill>
                <a:effectLst/>
                <a:uLnTx/>
                <a:uFillTx/>
                <a:latin typeface="+mn-ea"/>
                <a:ea typeface="+mn-ea"/>
                <a:cs typeface="+mj-cs"/>
              </a:rPr>
              <a:t>利用脚本来书写你的逻辑</a:t>
            </a:r>
          </a:p>
        </p:txBody>
      </p:sp>
      <p:sp>
        <p:nvSpPr>
          <p:cNvPr id="16" name="!!info-c-3">
            <a:extLst>
              <a:ext uri="{FF2B5EF4-FFF2-40B4-BE49-F238E27FC236}">
                <a16:creationId xmlns:a16="http://schemas.microsoft.com/office/drawing/2014/main" id="{4FDB57CE-E668-C276-884D-02B85E46D3D6}"/>
              </a:ext>
            </a:extLst>
          </p:cNvPr>
          <p:cNvSpPr txBox="1"/>
          <p:nvPr>
            <p:custDataLst>
              <p:tags r:id="rId11"/>
            </p:custDataLst>
          </p:nvPr>
        </p:nvSpPr>
        <p:spPr bwMode="auto">
          <a:xfrm>
            <a:off x="12607043" y="3065437"/>
            <a:ext cx="7159527" cy="1300480"/>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en-US" altLang="zh-CN" b="0" i="0" u="none" strike="noStrike" kern="0" cap="none" spc="0" normalizeH="0" noProof="0" dirty="0" err="1">
                <a:ln>
                  <a:noFill/>
                </a:ln>
                <a:solidFill>
                  <a:schemeClr val="accent3">
                    <a:lumMod val="40000"/>
                    <a:lumOff val="60000"/>
                  </a:schemeClr>
                </a:solidFill>
                <a:effectLst/>
                <a:uLnTx/>
                <a:uFillTx/>
                <a:latin typeface="+mn-ea"/>
              </a:rPr>
              <a:t>LiteFlow</a:t>
            </a:r>
            <a:r>
              <a:rPr kumimoji="0" lang="zh-CN" altLang="en-US" b="0" i="0" u="none" strike="noStrike" kern="0" cap="none" spc="0" normalizeH="0" noProof="0" dirty="0">
                <a:ln>
                  <a:noFill/>
                </a:ln>
                <a:solidFill>
                  <a:schemeClr val="accent3">
                    <a:lumMod val="40000"/>
                    <a:lumOff val="60000"/>
                  </a:schemeClr>
                </a:solidFill>
                <a:effectLst/>
                <a:uLnTx/>
                <a:uFillTx/>
                <a:latin typeface="+mn-ea"/>
              </a:rPr>
              <a:t>支持多种脚本语言，你可以定义自己的脚本语言节点，来和</a:t>
            </a:r>
            <a:r>
              <a:rPr kumimoji="0" lang="en-US" altLang="zh-CN" b="0" i="0" u="none" strike="noStrike" kern="0" cap="none" spc="0" normalizeH="0" noProof="0" dirty="0">
                <a:ln>
                  <a:noFill/>
                </a:ln>
                <a:solidFill>
                  <a:schemeClr val="accent3">
                    <a:lumMod val="40000"/>
                    <a:lumOff val="60000"/>
                  </a:schemeClr>
                </a:solidFill>
                <a:effectLst/>
                <a:uLnTx/>
                <a:uFillTx/>
                <a:latin typeface="+mn-ea"/>
              </a:rPr>
              <a:t>Java</a:t>
            </a:r>
            <a:r>
              <a:rPr kumimoji="0" lang="zh-CN" altLang="en-US" b="0" i="0" u="none" strike="noStrike" kern="0" cap="none" spc="0" normalizeH="0" noProof="0" dirty="0">
                <a:ln>
                  <a:noFill/>
                </a:ln>
                <a:solidFill>
                  <a:schemeClr val="accent3">
                    <a:lumMod val="40000"/>
                    <a:lumOff val="60000"/>
                  </a:schemeClr>
                </a:solidFill>
                <a:effectLst/>
                <a:uLnTx/>
                <a:uFillTx/>
                <a:latin typeface="+mn-ea"/>
              </a:rPr>
              <a:t>组件进行混编。结合热刷新，线上业务不用发布秒改逻辑。</a:t>
            </a:r>
          </a:p>
        </p:txBody>
      </p:sp>
      <p:sp>
        <p:nvSpPr>
          <p:cNvPr id="17" name="!!info-a-1">
            <a:extLst>
              <a:ext uri="{FF2B5EF4-FFF2-40B4-BE49-F238E27FC236}">
                <a16:creationId xmlns:a16="http://schemas.microsoft.com/office/drawing/2014/main" id="{8AFD00FE-CF7D-8462-D4E0-3E52E14D04EB}"/>
              </a:ext>
            </a:extLst>
          </p:cNvPr>
          <p:cNvSpPr/>
          <p:nvPr>
            <p:custDataLst>
              <p:tags r:id="rId12"/>
            </p:custDataLst>
          </p:nvPr>
        </p:nvSpPr>
        <p:spPr bwMode="auto">
          <a:xfrm>
            <a:off x="-7442523" y="2535874"/>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01</a:t>
            </a:r>
          </a:p>
        </p:txBody>
      </p:sp>
      <p:sp>
        <p:nvSpPr>
          <p:cNvPr id="18" name="!!info-a-2">
            <a:extLst>
              <a:ext uri="{FF2B5EF4-FFF2-40B4-BE49-F238E27FC236}">
                <a16:creationId xmlns:a16="http://schemas.microsoft.com/office/drawing/2014/main" id="{2460E754-BA5F-6659-CD48-314EB2543A58}"/>
              </a:ext>
            </a:extLst>
          </p:cNvPr>
          <p:cNvSpPr txBox="1">
            <a:spLocks noChangeArrowheads="1"/>
          </p:cNvSpPr>
          <p:nvPr>
            <p:custDataLst>
              <p:tags r:id="rId13"/>
            </p:custDataLst>
          </p:nvPr>
        </p:nvSpPr>
        <p:spPr bwMode="auto">
          <a:xfrm>
            <a:off x="-6925548" y="2547037"/>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400" b="1" i="0" u="none" strike="noStrike" kern="0" cap="none" spc="0" normalizeH="0" noProof="0" dirty="0">
                <a:ln>
                  <a:noFill/>
                </a:ln>
                <a:solidFill>
                  <a:schemeClr val="bg1"/>
                </a:solidFill>
                <a:effectLst/>
                <a:uLnTx/>
                <a:uFillTx/>
                <a:latin typeface="+mn-ea"/>
                <a:ea typeface="+mn-ea"/>
                <a:cs typeface="+mj-cs"/>
              </a:rPr>
              <a:t>解耦你的复杂逻辑</a:t>
            </a:r>
          </a:p>
        </p:txBody>
      </p:sp>
      <p:sp>
        <p:nvSpPr>
          <p:cNvPr id="19" name="!!info-a-3">
            <a:extLst>
              <a:ext uri="{FF2B5EF4-FFF2-40B4-BE49-F238E27FC236}">
                <a16:creationId xmlns:a16="http://schemas.microsoft.com/office/drawing/2014/main" id="{A97D90CD-9804-5002-903B-59B677601B89}"/>
              </a:ext>
            </a:extLst>
          </p:cNvPr>
          <p:cNvSpPr txBox="1"/>
          <p:nvPr>
            <p:custDataLst>
              <p:tags r:id="rId14"/>
            </p:custDataLst>
          </p:nvPr>
        </p:nvSpPr>
        <p:spPr bwMode="auto">
          <a:xfrm>
            <a:off x="-7553648" y="3069541"/>
            <a:ext cx="7159527" cy="1300480"/>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zh-CN" altLang="en-US" b="0" i="0" u="none" strike="noStrike" kern="0" cap="none" spc="0" normalizeH="0" noProof="0" dirty="0">
                <a:ln>
                  <a:noFill/>
                </a:ln>
                <a:solidFill>
                  <a:schemeClr val="accent3">
                    <a:lumMod val="40000"/>
                    <a:lumOff val="60000"/>
                  </a:schemeClr>
                </a:solidFill>
                <a:effectLst/>
                <a:uLnTx/>
                <a:uFillTx/>
                <a:latin typeface="+mn-ea"/>
              </a:rPr>
              <a:t>复杂逻辑的重构，你只需按照业务边界来拆分成小组件。</a:t>
            </a:r>
            <a:r>
              <a:rPr kumimoji="0" lang="en-US" altLang="zh-CN" b="0" i="0" u="none" strike="noStrike" kern="0" cap="none" spc="0" normalizeH="0" noProof="0" dirty="0">
                <a:ln>
                  <a:noFill/>
                </a:ln>
                <a:solidFill>
                  <a:schemeClr val="accent3">
                    <a:lumMod val="40000"/>
                    <a:lumOff val="60000"/>
                  </a:schemeClr>
                </a:solidFill>
                <a:effectLst/>
                <a:uLnTx/>
                <a:uFillTx/>
                <a:latin typeface="+mn-ea"/>
              </a:rPr>
              <a:t>LiteFlow</a:t>
            </a:r>
            <a:r>
              <a:rPr kumimoji="0" lang="zh-CN" altLang="en-US" b="0" i="0" u="none" strike="noStrike" kern="0" cap="none" spc="0" normalizeH="0" noProof="0" dirty="0">
                <a:ln>
                  <a:noFill/>
                </a:ln>
                <a:solidFill>
                  <a:schemeClr val="accent3">
                    <a:lumMod val="40000"/>
                    <a:lumOff val="60000"/>
                  </a:schemeClr>
                </a:solidFill>
                <a:effectLst/>
                <a:uLnTx/>
                <a:uFillTx/>
                <a:latin typeface="+mn-ea"/>
              </a:rPr>
              <a:t>为你的系统提供了统一化的组件标准。每个组件尽量保证职责单一性。</a:t>
            </a:r>
          </a:p>
        </p:txBody>
      </p:sp>
    </p:spTree>
    <p:custDataLst>
      <p:tags r:id="rId1"/>
    </p:custDataLst>
    <p:extLst>
      <p:ext uri="{BB962C8B-B14F-4D97-AF65-F5344CB8AC3E}">
        <p14:creationId xmlns:p14="http://schemas.microsoft.com/office/powerpoint/2010/main" val="28724599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68350" y="1427480"/>
            <a:ext cx="10859770" cy="645160"/>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还推出了</a:t>
            </a:r>
            <a:r>
              <a:rPr lang="en-US" altLang="zh-CN">
                <a:solidFill>
                  <a:schemeClr val="bg1"/>
                </a:solidFill>
              </a:rPr>
              <a:t>IDEA</a:t>
            </a:r>
            <a:r>
              <a:rPr lang="zh-CN" altLang="en-US">
                <a:solidFill>
                  <a:schemeClr val="bg1"/>
                </a:solidFill>
              </a:rPr>
              <a:t>语法插件，提供规则语言的语法高亮，语法提示，语法预检查，规则和</a:t>
            </a:r>
            <a:r>
              <a:rPr lang="en-US" altLang="zh-CN">
                <a:solidFill>
                  <a:schemeClr val="bg1"/>
                </a:solidFill>
              </a:rPr>
              <a:t>Java</a:t>
            </a:r>
            <a:r>
              <a:rPr lang="zh-CN" altLang="en-US">
                <a:solidFill>
                  <a:schemeClr val="bg1"/>
                </a:solidFill>
              </a:rPr>
              <a:t>之间的互相跳转。可直接在</a:t>
            </a:r>
            <a:r>
              <a:rPr lang="en-US" altLang="zh-CN">
                <a:solidFill>
                  <a:schemeClr val="bg1"/>
                </a:solidFill>
              </a:rPr>
              <a:t>IDEA</a:t>
            </a:r>
            <a:r>
              <a:rPr lang="zh-CN" altLang="en-US">
                <a:solidFill>
                  <a:schemeClr val="bg1"/>
                </a:solidFill>
              </a:rPr>
              <a:t>插件市场下载到。</a:t>
            </a:r>
          </a:p>
        </p:txBody>
      </p:sp>
      <p:pic>
        <p:nvPicPr>
          <p:cNvPr id="5" name="!!a"/>
          <p:cNvPicPr>
            <a:picLocks noChangeAspect="1"/>
          </p:cNvPicPr>
          <p:nvPr/>
        </p:nvPicPr>
        <p:blipFill>
          <a:blip r:embed="rId8"/>
          <a:stretch>
            <a:fillRect/>
          </a:stretch>
        </p:blipFill>
        <p:spPr>
          <a:xfrm>
            <a:off x="2623185" y="2415540"/>
            <a:ext cx="6249035" cy="3752215"/>
          </a:xfrm>
          <a:prstGeom prst="rect">
            <a:avLst/>
          </a:prstGeom>
        </p:spPr>
      </p:pic>
      <p:sp>
        <p:nvSpPr>
          <p:cNvPr id="6" name="矩形 5">
            <a:extLst>
              <a:ext uri="{FF2B5EF4-FFF2-40B4-BE49-F238E27FC236}">
                <a16:creationId xmlns:a16="http://schemas.microsoft.com/office/drawing/2014/main" id="{C2792C68-4ACC-0A15-0797-B8ECA25A14C5}"/>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矩形 6">
            <a:extLst>
              <a:ext uri="{FF2B5EF4-FFF2-40B4-BE49-F238E27FC236}">
                <a16:creationId xmlns:a16="http://schemas.microsoft.com/office/drawing/2014/main" id="{7BF84CA7-538A-CB9C-DEE5-25745A166F2D}"/>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tc">
            <a:extLst>
              <a:ext uri="{FF2B5EF4-FFF2-40B4-BE49-F238E27FC236}">
                <a16:creationId xmlns:a16="http://schemas.microsoft.com/office/drawing/2014/main" id="{76EC12E1-EAF9-A214-045A-FD2DF3327521}"/>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9" name="!!tc8">
            <a:extLst>
              <a:ext uri="{FF2B5EF4-FFF2-40B4-BE49-F238E27FC236}">
                <a16:creationId xmlns:a16="http://schemas.microsoft.com/office/drawing/2014/main" id="{47913E57-0703-935C-8720-17CB91F19159}"/>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IDEA</a:t>
            </a:r>
            <a:r>
              <a:rPr lang="zh-CN" altLang="en-US" sz="1735" dirty="0">
                <a:solidFill>
                  <a:schemeClr val="bg1"/>
                </a:solidFill>
              </a:rPr>
              <a:t>插件</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
          <p:cNvPicPr>
            <a:picLocks noChangeAspect="1"/>
          </p:cNvPicPr>
          <p:nvPr/>
        </p:nvPicPr>
        <p:blipFill>
          <a:blip r:embed="rId8"/>
          <a:stretch>
            <a:fillRect/>
          </a:stretch>
        </p:blipFill>
        <p:spPr>
          <a:xfrm>
            <a:off x="768350" y="974725"/>
            <a:ext cx="10767695" cy="5745480"/>
          </a:xfrm>
          <a:prstGeom prst="rect">
            <a:avLst/>
          </a:prstGeom>
        </p:spPr>
      </p:pic>
      <p:sp>
        <p:nvSpPr>
          <p:cNvPr id="6" name="矩形 5">
            <a:extLst>
              <a:ext uri="{FF2B5EF4-FFF2-40B4-BE49-F238E27FC236}">
                <a16:creationId xmlns:a16="http://schemas.microsoft.com/office/drawing/2014/main" id="{F0112411-F8FE-D0B9-96B6-B6EE631C52B8}"/>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矩形 6">
            <a:extLst>
              <a:ext uri="{FF2B5EF4-FFF2-40B4-BE49-F238E27FC236}">
                <a16:creationId xmlns:a16="http://schemas.microsoft.com/office/drawing/2014/main" id="{6875F085-082E-573A-579B-37AE4999547D}"/>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tc">
            <a:extLst>
              <a:ext uri="{FF2B5EF4-FFF2-40B4-BE49-F238E27FC236}">
                <a16:creationId xmlns:a16="http://schemas.microsoft.com/office/drawing/2014/main" id="{7D4A3914-7099-3C74-6000-C763FC7B49F5}"/>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9" name="!!tc8">
            <a:extLst>
              <a:ext uri="{FF2B5EF4-FFF2-40B4-BE49-F238E27FC236}">
                <a16:creationId xmlns:a16="http://schemas.microsoft.com/office/drawing/2014/main" id="{024C9000-5C79-1697-3FB9-28EE4C2C1D08}"/>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IDEA</a:t>
            </a:r>
            <a:r>
              <a:rPr lang="zh-CN" altLang="en-US" sz="1735" dirty="0">
                <a:solidFill>
                  <a:schemeClr val="bg1"/>
                </a:solidFill>
              </a:rPr>
              <a:t>插件</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19272305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社区和文档</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快速响应的社区和强大的文档</a:t>
            </a:r>
          </a:p>
        </p:txBody>
      </p:sp>
      <p:sp>
        <p:nvSpPr>
          <p:cNvPr id="14" name="文本框 13"/>
          <p:cNvSpPr txBox="1"/>
          <p:nvPr/>
        </p:nvSpPr>
        <p:spPr>
          <a:xfrm>
            <a:off x="768350" y="1427480"/>
            <a:ext cx="10859770" cy="1198880"/>
          </a:xfrm>
          <a:prstGeom prst="rect">
            <a:avLst/>
          </a:prstGeom>
          <a:noFill/>
        </p:spPr>
        <p:txBody>
          <a:bodyPr wrap="square" rtlCol="0">
            <a:spAutoFit/>
          </a:bodyPr>
          <a:lstStyle/>
          <a:p>
            <a:r>
              <a:rPr lang="zh-CN" altLang="en-US">
                <a:solidFill>
                  <a:schemeClr val="bg1"/>
                </a:solidFill>
              </a:rPr>
              <a:t>如果你有任何问题，欢迎到社区群里进行反馈，所有的问题，第一时间进行快速响应！</a:t>
            </a:r>
          </a:p>
          <a:p>
            <a:endParaRPr lang="zh-CN" altLang="en-US">
              <a:solidFill>
                <a:schemeClr val="bg1"/>
              </a:solidFill>
            </a:endParaRPr>
          </a:p>
          <a:p>
            <a:r>
              <a:rPr lang="en-US" altLang="zh-CN">
                <a:solidFill>
                  <a:schemeClr val="bg1"/>
                </a:solidFill>
              </a:rPr>
              <a:t>LiteFlow</a:t>
            </a:r>
            <a:r>
              <a:rPr lang="zh-CN" altLang="en-US">
                <a:solidFill>
                  <a:schemeClr val="bg1"/>
                </a:solidFill>
              </a:rPr>
              <a:t>拥有非常强大和美观的文档。文档基本上涵盖了所有的特性点。</a:t>
            </a:r>
          </a:p>
          <a:p>
            <a:endParaRPr lang="zh-CN" altLang="en-US">
              <a:solidFill>
                <a:schemeClr val="bg1"/>
              </a:solidFill>
            </a:endParaRPr>
          </a:p>
        </p:txBody>
      </p:sp>
      <p:pic>
        <p:nvPicPr>
          <p:cNvPr id="6" name="图片 5"/>
          <p:cNvPicPr>
            <a:picLocks noChangeAspect="1"/>
          </p:cNvPicPr>
          <p:nvPr/>
        </p:nvPicPr>
        <p:blipFill>
          <a:blip r:embed="rId8"/>
          <a:stretch>
            <a:fillRect/>
          </a:stretch>
        </p:blipFill>
        <p:spPr>
          <a:xfrm>
            <a:off x="385445" y="3018155"/>
            <a:ext cx="5330190" cy="2877185"/>
          </a:xfrm>
          <a:prstGeom prst="rect">
            <a:avLst/>
          </a:prstGeom>
        </p:spPr>
      </p:pic>
      <p:pic>
        <p:nvPicPr>
          <p:cNvPr id="5" name="图片 4"/>
          <p:cNvPicPr>
            <a:picLocks noChangeAspect="1"/>
          </p:cNvPicPr>
          <p:nvPr/>
        </p:nvPicPr>
        <p:blipFill>
          <a:blip r:embed="rId9"/>
          <a:stretch>
            <a:fillRect/>
          </a:stretch>
        </p:blipFill>
        <p:spPr>
          <a:xfrm>
            <a:off x="3422650" y="3015615"/>
            <a:ext cx="5336540" cy="2882265"/>
          </a:xfrm>
          <a:prstGeom prst="rect">
            <a:avLst/>
          </a:prstGeom>
        </p:spPr>
      </p:pic>
      <p:pic>
        <p:nvPicPr>
          <p:cNvPr id="8" name="图片 7"/>
          <p:cNvPicPr>
            <a:picLocks noChangeAspect="1"/>
          </p:cNvPicPr>
          <p:nvPr/>
        </p:nvPicPr>
        <p:blipFill>
          <a:blip r:embed="rId10"/>
          <a:stretch>
            <a:fillRect/>
          </a:stretch>
        </p:blipFill>
        <p:spPr>
          <a:xfrm>
            <a:off x="6518275" y="3018155"/>
            <a:ext cx="5330825" cy="287972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愿景</a:t>
            </a:r>
          </a:p>
        </p:txBody>
      </p:sp>
      <p:sp>
        <p:nvSpPr>
          <p:cNvPr id="7" name="文本框 6"/>
          <p:cNvSpPr txBox="1"/>
          <p:nvPr/>
        </p:nvSpPr>
        <p:spPr>
          <a:xfrm>
            <a:off x="1050290" y="1802130"/>
            <a:ext cx="9307195" cy="3138170"/>
          </a:xfrm>
          <a:prstGeom prst="rect">
            <a:avLst/>
          </a:prstGeom>
          <a:noFill/>
        </p:spPr>
        <p:txBody>
          <a:bodyPr wrap="square" rtlCol="0">
            <a:spAutoFit/>
          </a:bodyPr>
          <a:lstStyle/>
          <a:p>
            <a:r>
              <a:rPr lang="zh-CN" altLang="en-US">
                <a:solidFill>
                  <a:schemeClr val="bg1"/>
                </a:solidFill>
              </a:rPr>
              <a:t>我们的愿景是：让</a:t>
            </a:r>
            <a:r>
              <a:rPr lang="en-US" altLang="zh-CN">
                <a:solidFill>
                  <a:schemeClr val="bg1"/>
                </a:solidFill>
              </a:rPr>
              <a:t>LiteFlow</a:t>
            </a:r>
            <a:r>
              <a:rPr lang="zh-CN" altLang="en-US">
                <a:solidFill>
                  <a:schemeClr val="bg1"/>
                </a:solidFill>
              </a:rPr>
              <a:t>成为国内最优秀的规则编排引擎！</a:t>
            </a:r>
          </a:p>
          <a:p>
            <a:endParaRPr lang="zh-CN" altLang="en-US">
              <a:solidFill>
                <a:schemeClr val="bg1"/>
              </a:solidFill>
            </a:endParaRPr>
          </a:p>
          <a:p>
            <a:endParaRPr lang="zh-CN" altLang="en-US">
              <a:solidFill>
                <a:schemeClr val="bg1"/>
              </a:solidFill>
            </a:endParaRPr>
          </a:p>
          <a:p>
            <a:r>
              <a:rPr lang="zh-CN" altLang="en-US">
                <a:solidFill>
                  <a:schemeClr val="bg1"/>
                </a:solidFill>
              </a:rPr>
              <a:t>让</a:t>
            </a:r>
            <a:r>
              <a:rPr lang="en-US" altLang="zh-CN">
                <a:solidFill>
                  <a:schemeClr val="bg1"/>
                </a:solidFill>
              </a:rPr>
              <a:t>Java</a:t>
            </a:r>
            <a:r>
              <a:rPr lang="zh-CN" altLang="en-US">
                <a:solidFill>
                  <a:schemeClr val="bg1"/>
                </a:solidFill>
              </a:rPr>
              <a:t>系统变得更加优雅！如果你对</a:t>
            </a:r>
            <a:r>
              <a:rPr lang="en-US" altLang="zh-CN">
                <a:solidFill>
                  <a:schemeClr val="bg1"/>
                </a:solidFill>
              </a:rPr>
              <a:t>LiteFlow</a:t>
            </a:r>
            <a:r>
              <a:rPr lang="zh-CN" altLang="en-US">
                <a:solidFill>
                  <a:schemeClr val="bg1"/>
                </a:solidFill>
              </a:rPr>
              <a:t>感兴趣的话，请到官网详细了解吧！</a:t>
            </a:r>
          </a:p>
          <a:p>
            <a:endParaRPr lang="zh-CN" altLang="en-US">
              <a:solidFill>
                <a:schemeClr val="bg1"/>
              </a:solidFill>
            </a:endParaRPr>
          </a:p>
          <a:p>
            <a:endParaRPr lang="zh-CN" altLang="en-US">
              <a:solidFill>
                <a:schemeClr val="bg1"/>
              </a:solidFill>
            </a:endParaRPr>
          </a:p>
          <a:p>
            <a:r>
              <a:rPr lang="zh-CN" altLang="en-US">
                <a:solidFill>
                  <a:schemeClr val="bg1"/>
                </a:solidFill>
              </a:rPr>
              <a:t>官网：</a:t>
            </a:r>
            <a:r>
              <a:rPr lang="zh-CN" altLang="en-US">
                <a:solidFill>
                  <a:schemeClr val="accent3">
                    <a:lumMod val="60000"/>
                    <a:lumOff val="40000"/>
                  </a:schemeClr>
                </a:solidFill>
              </a:rPr>
              <a:t>https://liteflow.yomahub.com</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r>
              <a:rPr lang="zh-CN" altLang="en-US">
                <a:solidFill>
                  <a:schemeClr val="bg1"/>
                </a:solidFill>
              </a:rPr>
              <a:t>在</a:t>
            </a:r>
            <a:r>
              <a:rPr lang="en-US" altLang="zh-CN">
                <a:solidFill>
                  <a:schemeClr val="bg1"/>
                </a:solidFill>
              </a:rPr>
              <a:t>Gitee</a:t>
            </a:r>
            <a:r>
              <a:rPr lang="zh-CN" altLang="en-US">
                <a:solidFill>
                  <a:schemeClr val="bg1"/>
                </a:solidFill>
              </a:rPr>
              <a:t>上给</a:t>
            </a:r>
            <a:r>
              <a:rPr lang="en-US" altLang="zh-CN">
                <a:solidFill>
                  <a:schemeClr val="bg1"/>
                </a:solidFill>
              </a:rPr>
              <a:t>LiteFlow</a:t>
            </a:r>
            <a:r>
              <a:rPr lang="zh-CN" altLang="en-US">
                <a:solidFill>
                  <a:schemeClr val="bg1"/>
                </a:solidFill>
              </a:rPr>
              <a:t>点一个</a:t>
            </a:r>
            <a:r>
              <a:rPr lang="en-US" altLang="zh-CN">
                <a:solidFill>
                  <a:schemeClr val="bg1"/>
                </a:solidFill>
              </a:rPr>
              <a:t>Star</a:t>
            </a:r>
            <a:r>
              <a:rPr lang="zh-CN" altLang="en-US">
                <a:solidFill>
                  <a:schemeClr val="bg1"/>
                </a:solidFill>
              </a:rPr>
              <a:t>：</a:t>
            </a:r>
            <a:r>
              <a:rPr lang="zh-CN" altLang="en-US">
                <a:solidFill>
                  <a:schemeClr val="accent3">
                    <a:lumMod val="60000"/>
                    <a:lumOff val="40000"/>
                  </a:schemeClr>
                </a:solidFill>
              </a:rPr>
              <a:t>https://gitee.com/dromara/liteFlow</a:t>
            </a:r>
            <a:endParaRPr lang="zh-CN" altLang="en-US">
              <a:solidFill>
                <a:schemeClr val="bg1"/>
              </a:solidFill>
            </a:endParaRPr>
          </a:p>
          <a:p>
            <a:endParaRPr lang="zh-CN" altLang="en-US">
              <a:solidFill>
                <a:schemeClr val="bg1"/>
              </a:solidFill>
            </a:endParaRPr>
          </a:p>
        </p:txBody>
      </p:sp>
      <p:sp>
        <p:nvSpPr>
          <p:cNvPr id="9" name="圆角矩形 8"/>
          <p:cNvSpPr/>
          <p:nvPr/>
        </p:nvSpPr>
        <p:spPr>
          <a:xfrm>
            <a:off x="768350" y="1365885"/>
            <a:ext cx="10447655" cy="401066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2F3744"/>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a:normAutofit/>
          </a:bodyPr>
          <a:lstStyle/>
          <a:p>
            <a:r>
              <a:rPr lang="zh-CN" altLang="en-US">
                <a:solidFill>
                  <a:srgbClr val="DF4451"/>
                </a:solidFill>
              </a:rPr>
              <a:t>感谢你的聆听</a:t>
            </a:r>
          </a:p>
        </p:txBody>
      </p:sp>
      <p:sp>
        <p:nvSpPr>
          <p:cNvPr id="4" name="内容占位符 3"/>
          <p:cNvSpPr>
            <a:spLocks noGrp="1"/>
          </p:cNvSpPr>
          <p:nvPr>
            <p:ph sz="quarter" idx="13"/>
            <p:custDataLst>
              <p:tags r:id="rId4"/>
            </p:custDataLst>
          </p:nvPr>
        </p:nvSpPr>
        <p:spPr/>
        <p:txBody>
          <a:bodyPr>
            <a:normAutofit fontScale="97500"/>
          </a:bodyPr>
          <a:lstStyle/>
          <a:p>
            <a:r>
              <a:rPr lang="zh-CN" altLang="en-US">
                <a:solidFill>
                  <a:schemeClr val="bg1"/>
                </a:solidFill>
              </a:rPr>
              <a:t>愿在座的各位，上线不慌，心中有光</a:t>
            </a:r>
          </a:p>
        </p:txBody>
      </p:sp>
      <p:sp>
        <p:nvSpPr>
          <p:cNvPr id="3" name="内容占位符 3"/>
          <p:cNvSpPr>
            <a:spLocks noGrp="1"/>
          </p:cNvSpPr>
          <p:nvPr>
            <p:custDataLst>
              <p:tags r:id="rId5"/>
            </p:custDataLst>
          </p:nvPr>
        </p:nvSpPr>
        <p:spPr>
          <a:xfrm>
            <a:off x="53340" y="6500495"/>
            <a:ext cx="2015490" cy="304800"/>
          </a:xfrm>
          <a:prstGeom prst="rect">
            <a:avLst/>
          </a:prstGeom>
        </p:spPr>
        <p:txBody>
          <a:bodyPr vert="horz" lIns="91440" tIns="45720" rIns="91440" bIns="45720" rtlCol="0"/>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400">
                <a:solidFill>
                  <a:schemeClr val="accent3">
                    <a:lumMod val="60000"/>
                    <a:lumOff val="40000"/>
                  </a:schemeClr>
                </a:solidFill>
              </a:rPr>
              <a:t>LiteFlow</a:t>
            </a:r>
            <a:r>
              <a:rPr lang="zh-CN" altLang="en-US" sz="1400">
                <a:solidFill>
                  <a:schemeClr val="accent3">
                    <a:lumMod val="60000"/>
                    <a:lumOff val="40000"/>
                  </a:schemeClr>
                </a:solidFill>
              </a:rPr>
              <a:t>作者：铂赛东</a:t>
            </a:r>
          </a:p>
        </p:txBody>
      </p:sp>
    </p:spTree>
    <p:custDataLst>
      <p:tags r:id="rId2"/>
    </p:custData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2"/>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解决什么样的问题</a:t>
            </a:r>
          </a:p>
        </p:txBody>
      </p:sp>
      <p:sp>
        <p:nvSpPr>
          <p:cNvPr id="6" name="!!info-c-1">
            <a:extLst>
              <a:ext uri="{FF2B5EF4-FFF2-40B4-BE49-F238E27FC236}">
                <a16:creationId xmlns:a16="http://schemas.microsoft.com/office/drawing/2014/main" id="{A7454F62-F0E0-2E9A-64AB-1DF824B5F8C6}"/>
              </a:ext>
            </a:extLst>
          </p:cNvPr>
          <p:cNvSpPr/>
          <p:nvPr>
            <p:custDataLst>
              <p:tags r:id="rId6"/>
            </p:custDataLst>
          </p:nvPr>
        </p:nvSpPr>
        <p:spPr bwMode="auto">
          <a:xfrm>
            <a:off x="2608514" y="2547822"/>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03</a:t>
            </a:r>
          </a:p>
        </p:txBody>
      </p:sp>
      <p:sp>
        <p:nvSpPr>
          <p:cNvPr id="7" name="!!info-c-2">
            <a:extLst>
              <a:ext uri="{FF2B5EF4-FFF2-40B4-BE49-F238E27FC236}">
                <a16:creationId xmlns:a16="http://schemas.microsoft.com/office/drawing/2014/main" id="{AFF31089-654F-03F6-D7F3-588D5531CF32}"/>
              </a:ext>
            </a:extLst>
          </p:cNvPr>
          <p:cNvSpPr txBox="1">
            <a:spLocks noChangeArrowheads="1"/>
          </p:cNvSpPr>
          <p:nvPr>
            <p:custDataLst>
              <p:tags r:id="rId7"/>
            </p:custDataLst>
          </p:nvPr>
        </p:nvSpPr>
        <p:spPr bwMode="auto">
          <a:xfrm>
            <a:off x="3125489" y="2558985"/>
            <a:ext cx="3740260"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fontAlgn="base">
              <a:spcBef>
                <a:spcPct val="0"/>
              </a:spcBef>
              <a:spcAft>
                <a:spcPct val="0"/>
              </a:spcAft>
              <a:defRPr/>
            </a:pPr>
            <a:r>
              <a:rPr kumimoji="0" lang="zh-CN" altLang="en-US" sz="2400" b="1" i="0" u="none" strike="noStrike" kern="0" cap="none" spc="0" normalizeH="0" noProof="0" dirty="0">
                <a:ln>
                  <a:noFill/>
                </a:ln>
                <a:solidFill>
                  <a:schemeClr val="bg1"/>
                </a:solidFill>
                <a:effectLst/>
                <a:uLnTx/>
                <a:uFillTx/>
                <a:latin typeface="+mn-ea"/>
                <a:ea typeface="+mn-ea"/>
                <a:cs typeface="+mj-cs"/>
              </a:rPr>
              <a:t>利用脚本来书写你的逻辑</a:t>
            </a:r>
          </a:p>
        </p:txBody>
      </p:sp>
      <p:sp>
        <p:nvSpPr>
          <p:cNvPr id="8" name="!!info-c-3">
            <a:extLst>
              <a:ext uri="{FF2B5EF4-FFF2-40B4-BE49-F238E27FC236}">
                <a16:creationId xmlns:a16="http://schemas.microsoft.com/office/drawing/2014/main" id="{9D9D2159-64AB-4EE5-C923-30C6BF52D98C}"/>
              </a:ext>
            </a:extLst>
          </p:cNvPr>
          <p:cNvSpPr txBox="1"/>
          <p:nvPr>
            <p:custDataLst>
              <p:tags r:id="rId8"/>
            </p:custDataLst>
          </p:nvPr>
        </p:nvSpPr>
        <p:spPr bwMode="auto">
          <a:xfrm>
            <a:off x="2497389" y="3081489"/>
            <a:ext cx="7159527" cy="1300480"/>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en-US" altLang="zh-CN" b="0" i="0" u="none" strike="noStrike" kern="0" cap="none" spc="0" normalizeH="0" noProof="0" dirty="0" err="1">
                <a:ln>
                  <a:noFill/>
                </a:ln>
                <a:solidFill>
                  <a:schemeClr val="accent3">
                    <a:lumMod val="40000"/>
                    <a:lumOff val="60000"/>
                  </a:schemeClr>
                </a:solidFill>
                <a:effectLst/>
                <a:uLnTx/>
                <a:uFillTx/>
                <a:latin typeface="+mn-ea"/>
              </a:rPr>
              <a:t>LiteFlow</a:t>
            </a:r>
            <a:r>
              <a:rPr kumimoji="0" lang="zh-CN" altLang="en-US" b="0" i="0" u="none" strike="noStrike" kern="0" cap="none" spc="0" normalizeH="0" noProof="0" dirty="0">
                <a:ln>
                  <a:noFill/>
                </a:ln>
                <a:solidFill>
                  <a:schemeClr val="accent3">
                    <a:lumMod val="40000"/>
                    <a:lumOff val="60000"/>
                  </a:schemeClr>
                </a:solidFill>
                <a:effectLst/>
                <a:uLnTx/>
                <a:uFillTx/>
                <a:latin typeface="+mn-ea"/>
              </a:rPr>
              <a:t>支持多种脚本语言，你可以定义自己的脚本语言节点，来和</a:t>
            </a:r>
            <a:r>
              <a:rPr kumimoji="0" lang="en-US" altLang="zh-CN" b="0" i="0" u="none" strike="noStrike" kern="0" cap="none" spc="0" normalizeH="0" noProof="0" dirty="0">
                <a:ln>
                  <a:noFill/>
                </a:ln>
                <a:solidFill>
                  <a:schemeClr val="accent3">
                    <a:lumMod val="40000"/>
                    <a:lumOff val="60000"/>
                  </a:schemeClr>
                </a:solidFill>
                <a:effectLst/>
                <a:uLnTx/>
                <a:uFillTx/>
                <a:latin typeface="+mn-ea"/>
              </a:rPr>
              <a:t>Java</a:t>
            </a:r>
            <a:r>
              <a:rPr kumimoji="0" lang="zh-CN" altLang="en-US" b="0" i="0" u="none" strike="noStrike" kern="0" cap="none" spc="0" normalizeH="0" noProof="0" dirty="0">
                <a:ln>
                  <a:noFill/>
                </a:ln>
                <a:solidFill>
                  <a:schemeClr val="accent3">
                    <a:lumMod val="40000"/>
                    <a:lumOff val="60000"/>
                  </a:schemeClr>
                </a:solidFill>
                <a:effectLst/>
                <a:uLnTx/>
                <a:uFillTx/>
                <a:latin typeface="+mn-ea"/>
              </a:rPr>
              <a:t>组件进行混编。结合热刷新，线上业务不用发布秒改逻辑。</a:t>
            </a:r>
          </a:p>
        </p:txBody>
      </p:sp>
      <p:sp>
        <p:nvSpPr>
          <p:cNvPr id="9" name="!!info-c-1">
            <a:extLst>
              <a:ext uri="{FF2B5EF4-FFF2-40B4-BE49-F238E27FC236}">
                <a16:creationId xmlns:a16="http://schemas.microsoft.com/office/drawing/2014/main" id="{EA84E236-7B21-9A28-D8B0-77CA1675037C}"/>
              </a:ext>
            </a:extLst>
          </p:cNvPr>
          <p:cNvSpPr/>
          <p:nvPr>
            <p:custDataLst>
              <p:tags r:id="rId9"/>
            </p:custDataLst>
          </p:nvPr>
        </p:nvSpPr>
        <p:spPr bwMode="auto">
          <a:xfrm>
            <a:off x="12786160" y="2527666"/>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04</a:t>
            </a:r>
          </a:p>
        </p:txBody>
      </p:sp>
      <p:sp>
        <p:nvSpPr>
          <p:cNvPr id="10" name="!!info-c-2">
            <a:extLst>
              <a:ext uri="{FF2B5EF4-FFF2-40B4-BE49-F238E27FC236}">
                <a16:creationId xmlns:a16="http://schemas.microsoft.com/office/drawing/2014/main" id="{0E3AB45F-251D-5D84-4AE5-BE3B8D681AA4}"/>
              </a:ext>
            </a:extLst>
          </p:cNvPr>
          <p:cNvSpPr txBox="1">
            <a:spLocks noChangeArrowheads="1"/>
          </p:cNvSpPr>
          <p:nvPr>
            <p:custDataLst>
              <p:tags r:id="rId10"/>
            </p:custDataLst>
          </p:nvPr>
        </p:nvSpPr>
        <p:spPr bwMode="auto">
          <a:xfrm>
            <a:off x="13303135" y="2538829"/>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lang="zh-CN" altLang="en-US" sz="2400" b="1" kern="0" dirty="0">
                <a:solidFill>
                  <a:schemeClr val="bg1"/>
                </a:solidFill>
                <a:latin typeface="+mn-ea"/>
                <a:ea typeface="+mn-ea"/>
                <a:cs typeface="+mj-cs"/>
              </a:rPr>
              <a:t>即时调整你的业务</a:t>
            </a:r>
            <a:endParaRPr kumimoji="0" lang="zh-CN" altLang="en-US" sz="2400" b="1" i="0" u="none" strike="noStrike" kern="0" cap="none" spc="0" normalizeH="0" noProof="0" dirty="0">
              <a:ln>
                <a:noFill/>
              </a:ln>
              <a:solidFill>
                <a:schemeClr val="bg1"/>
              </a:solidFill>
              <a:effectLst/>
              <a:uLnTx/>
              <a:uFillTx/>
              <a:latin typeface="+mn-ea"/>
              <a:ea typeface="+mn-ea"/>
              <a:cs typeface="+mj-cs"/>
            </a:endParaRPr>
          </a:p>
        </p:txBody>
      </p:sp>
      <p:sp>
        <p:nvSpPr>
          <p:cNvPr id="11" name="!!info-c-3">
            <a:extLst>
              <a:ext uri="{FF2B5EF4-FFF2-40B4-BE49-F238E27FC236}">
                <a16:creationId xmlns:a16="http://schemas.microsoft.com/office/drawing/2014/main" id="{36723AFE-F862-F9F3-4CEF-7827F252A666}"/>
              </a:ext>
            </a:extLst>
          </p:cNvPr>
          <p:cNvSpPr txBox="1"/>
          <p:nvPr>
            <p:custDataLst>
              <p:tags r:id="rId11"/>
            </p:custDataLst>
          </p:nvPr>
        </p:nvSpPr>
        <p:spPr bwMode="auto">
          <a:xfrm>
            <a:off x="12675035" y="3061333"/>
            <a:ext cx="7159527" cy="1300480"/>
          </a:xfrm>
          <a:prstGeom prst="rect">
            <a:avLst/>
          </a:prstGeom>
          <a:noFill/>
        </p:spPr>
        <p:txBody>
          <a:bodyPr wrap="square">
            <a:normAutofit/>
          </a:bodyPr>
          <a:lstStyle/>
          <a:p>
            <a:pPr>
              <a:lnSpc>
                <a:spcPct val="130000"/>
              </a:lnSpc>
              <a:defRPr/>
            </a:pPr>
            <a:r>
              <a:rPr kumimoji="0" lang="en-US" altLang="zh-CN" b="0" i="0" u="none" strike="noStrike" kern="0" cap="none" spc="0" normalizeH="0" noProof="0" dirty="0" err="1">
                <a:ln>
                  <a:noFill/>
                </a:ln>
                <a:solidFill>
                  <a:schemeClr val="accent3">
                    <a:lumMod val="40000"/>
                    <a:lumOff val="60000"/>
                  </a:schemeClr>
                </a:solidFill>
                <a:effectLst/>
                <a:uLnTx/>
                <a:uFillTx/>
                <a:latin typeface="+mn-ea"/>
              </a:rPr>
              <a:t>LiteFlow</a:t>
            </a:r>
            <a:r>
              <a:rPr kumimoji="0" lang="zh-CN" altLang="en-US" b="0" i="0" u="none" strike="noStrike" kern="0" cap="none" spc="0" normalizeH="0" noProof="0" dirty="0">
                <a:ln>
                  <a:noFill/>
                </a:ln>
                <a:solidFill>
                  <a:schemeClr val="accent3">
                    <a:lumMod val="40000"/>
                    <a:lumOff val="60000"/>
                  </a:schemeClr>
                </a:solidFill>
                <a:effectLst/>
                <a:uLnTx/>
                <a:uFillTx/>
                <a:latin typeface="+mn-ea"/>
              </a:rPr>
              <a:t>赋予你的系统即时调整业务的能力，即时改变规则，既能够热刷新你整个的业务链。并且过程是完全平滑的。甚至于你可以通过定义脚本组件来改变业务逻辑。</a:t>
            </a:r>
          </a:p>
        </p:txBody>
      </p:sp>
      <p:sp>
        <p:nvSpPr>
          <p:cNvPr id="17" name="!!info-b-1">
            <a:extLst>
              <a:ext uri="{FF2B5EF4-FFF2-40B4-BE49-F238E27FC236}">
                <a16:creationId xmlns:a16="http://schemas.microsoft.com/office/drawing/2014/main" id="{AB5D5B30-F71E-A700-E57E-55B1649102C6}"/>
              </a:ext>
            </a:extLst>
          </p:cNvPr>
          <p:cNvSpPr/>
          <p:nvPr>
            <p:custDataLst>
              <p:tags r:id="rId12"/>
            </p:custDataLst>
          </p:nvPr>
        </p:nvSpPr>
        <p:spPr bwMode="auto">
          <a:xfrm>
            <a:off x="-7569132" y="2535874"/>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02</a:t>
            </a:r>
          </a:p>
        </p:txBody>
      </p:sp>
      <p:sp>
        <p:nvSpPr>
          <p:cNvPr id="18" name="!!info-b-2">
            <a:extLst>
              <a:ext uri="{FF2B5EF4-FFF2-40B4-BE49-F238E27FC236}">
                <a16:creationId xmlns:a16="http://schemas.microsoft.com/office/drawing/2014/main" id="{476DFFF4-8EE0-E29B-CF54-CCEA3F83BCDD}"/>
              </a:ext>
            </a:extLst>
          </p:cNvPr>
          <p:cNvSpPr txBox="1">
            <a:spLocks noChangeArrowheads="1"/>
          </p:cNvSpPr>
          <p:nvPr>
            <p:custDataLst>
              <p:tags r:id="rId13"/>
            </p:custDataLst>
          </p:nvPr>
        </p:nvSpPr>
        <p:spPr bwMode="auto">
          <a:xfrm>
            <a:off x="-7052157" y="2547037"/>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lang="zh-CN" altLang="en-US" sz="2400" b="1" kern="0" dirty="0">
                <a:solidFill>
                  <a:schemeClr val="bg1"/>
                </a:solidFill>
                <a:latin typeface="+mn-ea"/>
                <a:ea typeface="+mn-ea"/>
                <a:cs typeface="+mj-cs"/>
              </a:rPr>
              <a:t>可以任意编排</a:t>
            </a:r>
            <a:endParaRPr kumimoji="0" lang="zh-CN" altLang="en-US" sz="2400" b="1" i="0" u="none" strike="noStrike" kern="0" cap="none" spc="0" normalizeH="0" noProof="0" dirty="0">
              <a:ln>
                <a:noFill/>
              </a:ln>
              <a:solidFill>
                <a:schemeClr val="bg1"/>
              </a:solidFill>
              <a:effectLst/>
              <a:uLnTx/>
              <a:uFillTx/>
              <a:latin typeface="+mn-ea"/>
              <a:ea typeface="+mn-ea"/>
              <a:cs typeface="+mj-cs"/>
            </a:endParaRPr>
          </a:p>
        </p:txBody>
      </p:sp>
      <p:sp>
        <p:nvSpPr>
          <p:cNvPr id="19" name="!!info-b-3">
            <a:extLst>
              <a:ext uri="{FF2B5EF4-FFF2-40B4-BE49-F238E27FC236}">
                <a16:creationId xmlns:a16="http://schemas.microsoft.com/office/drawing/2014/main" id="{A51C71AD-2C61-1FF5-A68D-55E6689DF603}"/>
              </a:ext>
            </a:extLst>
          </p:cNvPr>
          <p:cNvSpPr txBox="1"/>
          <p:nvPr>
            <p:custDataLst>
              <p:tags r:id="rId14"/>
            </p:custDataLst>
          </p:nvPr>
        </p:nvSpPr>
        <p:spPr bwMode="auto">
          <a:xfrm>
            <a:off x="-7680257" y="3069541"/>
            <a:ext cx="7159527" cy="1300480"/>
          </a:xfrm>
          <a:prstGeom prst="rect">
            <a:avLst/>
          </a:prstGeom>
          <a:noFill/>
        </p:spPr>
        <p:txBody>
          <a:bodyPr wrap="square">
            <a:normAutofit fontScale="92500"/>
          </a:bodyPr>
          <a:lstStyle/>
          <a:p>
            <a:pPr marL="0" marR="0" lvl="0" indent="0" defTabSz="914400" eaLnBrk="1" latinLnBrk="0" hangingPunct="1">
              <a:lnSpc>
                <a:spcPct val="130000"/>
              </a:lnSpc>
              <a:spcBef>
                <a:spcPts val="0"/>
              </a:spcBef>
              <a:spcAft>
                <a:spcPts val="0"/>
              </a:spcAft>
              <a:buClrTx/>
              <a:buSzTx/>
              <a:buFontTx/>
              <a:buNone/>
              <a:defRPr/>
            </a:pPr>
            <a:r>
              <a:rPr lang="zh-CN" altLang="en-US" kern="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sym typeface="+mn-ea"/>
              </a:rPr>
              <a:t>当你的业务变成了一个个小组件时，你就可以进行任意编排。无论是多么复杂的结构，通过编写简单而又强大的</a:t>
            </a:r>
            <a:r>
              <a:rPr lang="en-US" altLang="zh-CN" kern="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sym typeface="+mn-ea"/>
              </a:rPr>
              <a:t>EL</a:t>
            </a:r>
            <a:r>
              <a:rPr lang="zh-CN" altLang="en-US" kern="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sym typeface="+mn-ea"/>
              </a:rPr>
              <a:t>规则文本即可让你的组件快速组成一条业务链。</a:t>
            </a:r>
            <a:r>
              <a:rPr lang="en-US" altLang="zh-CN" kern="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sym typeface="+mn-ea"/>
              </a:rPr>
              <a:t> </a:t>
            </a:r>
            <a:r>
              <a:rPr lang="en-US" altLang="zh-CN" kern="0" noProof="0" dirty="0" err="1">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sym typeface="+mn-ea"/>
              </a:rPr>
              <a:t>LiteFlow</a:t>
            </a:r>
            <a:r>
              <a:rPr lang="zh-CN" altLang="en-US" kern="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sym typeface="+mn-ea"/>
              </a:rPr>
              <a:t>拥有简单优雅的编排语法规则。</a:t>
            </a:r>
            <a:r>
              <a:rPr lang="en-US" altLang="zh-CN" kern="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sym typeface="+mn-ea"/>
              </a:rPr>
              <a:t>10</a:t>
            </a:r>
            <a:r>
              <a:rPr lang="zh-CN" altLang="en-US" kern="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sym typeface="+mn-ea"/>
              </a:rPr>
              <a:t>分钟即可上手。</a:t>
            </a:r>
            <a:endParaRPr kumimoji="0" lang="zh-CN" altLang="en-US" b="0" i="0" u="none" strike="noStrike" kern="0" cap="none" spc="0" normalizeH="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endParaRPr>
          </a:p>
        </p:txBody>
      </p:sp>
    </p:spTree>
    <p:custDataLst>
      <p:tags r:id="rId1"/>
    </p:custDataLst>
    <p:extLst>
      <p:ext uri="{BB962C8B-B14F-4D97-AF65-F5344CB8AC3E}">
        <p14:creationId xmlns:p14="http://schemas.microsoft.com/office/powerpoint/2010/main" val="33633029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2"/>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解决什么样的问题</a:t>
            </a:r>
          </a:p>
        </p:txBody>
      </p:sp>
      <p:sp>
        <p:nvSpPr>
          <p:cNvPr id="5" name="!!info-c-1">
            <a:extLst>
              <a:ext uri="{FF2B5EF4-FFF2-40B4-BE49-F238E27FC236}">
                <a16:creationId xmlns:a16="http://schemas.microsoft.com/office/drawing/2014/main" id="{BA24075E-3D8A-9FAF-988D-C59CA9CE0DA4}"/>
              </a:ext>
            </a:extLst>
          </p:cNvPr>
          <p:cNvSpPr/>
          <p:nvPr>
            <p:custDataLst>
              <p:tags r:id="rId6"/>
            </p:custDataLst>
          </p:nvPr>
        </p:nvSpPr>
        <p:spPr bwMode="auto">
          <a:xfrm>
            <a:off x="-7567453" y="2531770"/>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03</a:t>
            </a:r>
          </a:p>
        </p:txBody>
      </p:sp>
      <p:sp>
        <p:nvSpPr>
          <p:cNvPr id="12" name="!!info-c-2">
            <a:extLst>
              <a:ext uri="{FF2B5EF4-FFF2-40B4-BE49-F238E27FC236}">
                <a16:creationId xmlns:a16="http://schemas.microsoft.com/office/drawing/2014/main" id="{37F5EEE0-3501-3990-30E6-F8DDF2208D7F}"/>
              </a:ext>
            </a:extLst>
          </p:cNvPr>
          <p:cNvSpPr txBox="1">
            <a:spLocks noChangeArrowheads="1"/>
          </p:cNvSpPr>
          <p:nvPr>
            <p:custDataLst>
              <p:tags r:id="rId7"/>
            </p:custDataLst>
          </p:nvPr>
        </p:nvSpPr>
        <p:spPr bwMode="auto">
          <a:xfrm>
            <a:off x="-7050478" y="2542933"/>
            <a:ext cx="3749339"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fontAlgn="base">
              <a:spcBef>
                <a:spcPct val="0"/>
              </a:spcBef>
              <a:spcAft>
                <a:spcPct val="0"/>
              </a:spcAft>
              <a:defRPr/>
            </a:pPr>
            <a:r>
              <a:rPr kumimoji="0" lang="zh-CN" altLang="en-US" sz="2400" b="1" i="0" u="none" strike="noStrike" kern="0" cap="none" spc="0" normalizeH="0" noProof="0" dirty="0">
                <a:ln>
                  <a:noFill/>
                </a:ln>
                <a:solidFill>
                  <a:schemeClr val="bg1"/>
                </a:solidFill>
                <a:effectLst/>
                <a:uLnTx/>
                <a:uFillTx/>
                <a:latin typeface="+mn-ea"/>
                <a:ea typeface="+mn-ea"/>
                <a:cs typeface="+mj-cs"/>
              </a:rPr>
              <a:t>利用脚本来书写你的逻辑</a:t>
            </a:r>
          </a:p>
        </p:txBody>
      </p:sp>
      <p:sp>
        <p:nvSpPr>
          <p:cNvPr id="13" name="!!info-c-3">
            <a:extLst>
              <a:ext uri="{FF2B5EF4-FFF2-40B4-BE49-F238E27FC236}">
                <a16:creationId xmlns:a16="http://schemas.microsoft.com/office/drawing/2014/main" id="{F70F3681-1B69-9760-4B6E-EE7CAC1EDC04}"/>
              </a:ext>
            </a:extLst>
          </p:cNvPr>
          <p:cNvSpPr txBox="1"/>
          <p:nvPr>
            <p:custDataLst>
              <p:tags r:id="rId8"/>
            </p:custDataLst>
          </p:nvPr>
        </p:nvSpPr>
        <p:spPr bwMode="auto">
          <a:xfrm>
            <a:off x="-7678578" y="3065437"/>
            <a:ext cx="7159527" cy="1300480"/>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en-US" altLang="zh-CN" b="0" i="0" u="none" strike="noStrike" kern="0" cap="none" spc="0" normalizeH="0" noProof="0" dirty="0" err="1">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rPr>
              <a:t>LiteFlow</a:t>
            </a:r>
            <a:r>
              <a:rPr kumimoji="0" lang="zh-CN" altLang="en-US" b="0" i="0" u="none" strike="noStrike" kern="0" cap="none" spc="0" normalizeH="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rPr>
              <a:t>支持多种脚本语言，你可以定义自己的脚本语言节点，来和</a:t>
            </a:r>
            <a:r>
              <a:rPr kumimoji="0" lang="en-US" altLang="zh-CN" b="0" i="0" u="none" strike="noStrike" kern="0" cap="none" spc="0" normalizeH="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rPr>
              <a:t>Java</a:t>
            </a:r>
            <a:r>
              <a:rPr kumimoji="0" lang="zh-CN" altLang="en-US" b="0" i="0" u="none" strike="noStrike" kern="0" cap="none" spc="0" normalizeH="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rPr>
              <a:t>组件进行混编。结合热刷新，线上业务不用发布秒改逻辑。</a:t>
            </a:r>
          </a:p>
        </p:txBody>
      </p:sp>
      <p:sp>
        <p:nvSpPr>
          <p:cNvPr id="14" name="!!info-c-1">
            <a:extLst>
              <a:ext uri="{FF2B5EF4-FFF2-40B4-BE49-F238E27FC236}">
                <a16:creationId xmlns:a16="http://schemas.microsoft.com/office/drawing/2014/main" id="{A8D04E8D-5555-D207-A6BD-4DF7F9D37930}"/>
              </a:ext>
            </a:extLst>
          </p:cNvPr>
          <p:cNvSpPr/>
          <p:nvPr>
            <p:custDataLst>
              <p:tags r:id="rId9"/>
            </p:custDataLst>
          </p:nvPr>
        </p:nvSpPr>
        <p:spPr bwMode="auto">
          <a:xfrm>
            <a:off x="2924703" y="2527666"/>
            <a:ext cx="517525" cy="517525"/>
          </a:xfrm>
          <a:prstGeom prst="rect">
            <a:avLst/>
          </a:prstGeom>
          <a:solidFill>
            <a:srgbClr val="DF4451"/>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04</a:t>
            </a:r>
          </a:p>
        </p:txBody>
      </p:sp>
      <p:sp>
        <p:nvSpPr>
          <p:cNvPr id="15" name="!!info-c-2">
            <a:extLst>
              <a:ext uri="{FF2B5EF4-FFF2-40B4-BE49-F238E27FC236}">
                <a16:creationId xmlns:a16="http://schemas.microsoft.com/office/drawing/2014/main" id="{6A8ABFCF-597B-7CE8-E692-5C29C82BA002}"/>
              </a:ext>
            </a:extLst>
          </p:cNvPr>
          <p:cNvSpPr txBox="1">
            <a:spLocks noChangeArrowheads="1"/>
          </p:cNvSpPr>
          <p:nvPr>
            <p:custDataLst>
              <p:tags r:id="rId10"/>
            </p:custDataLst>
          </p:nvPr>
        </p:nvSpPr>
        <p:spPr bwMode="auto">
          <a:xfrm>
            <a:off x="3441678" y="2538829"/>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lang="zh-CN" altLang="en-US" sz="2400" b="1" kern="0" dirty="0">
                <a:solidFill>
                  <a:schemeClr val="bg1"/>
                </a:solidFill>
                <a:latin typeface="+mn-ea"/>
                <a:ea typeface="+mn-ea"/>
                <a:cs typeface="+mj-cs"/>
              </a:rPr>
              <a:t>即时调整你的业务</a:t>
            </a:r>
            <a:endParaRPr kumimoji="0" lang="zh-CN" altLang="en-US" sz="2400" b="1" i="0" u="none" strike="noStrike" kern="0" cap="none" spc="0" normalizeH="0" noProof="0" dirty="0">
              <a:ln>
                <a:noFill/>
              </a:ln>
              <a:solidFill>
                <a:schemeClr val="bg1"/>
              </a:solidFill>
              <a:effectLst/>
              <a:uLnTx/>
              <a:uFillTx/>
              <a:latin typeface="+mn-ea"/>
              <a:ea typeface="+mn-ea"/>
              <a:cs typeface="+mj-cs"/>
            </a:endParaRPr>
          </a:p>
        </p:txBody>
      </p:sp>
      <p:sp>
        <p:nvSpPr>
          <p:cNvPr id="16" name="!!info-c-3">
            <a:extLst>
              <a:ext uri="{FF2B5EF4-FFF2-40B4-BE49-F238E27FC236}">
                <a16:creationId xmlns:a16="http://schemas.microsoft.com/office/drawing/2014/main" id="{9B20CC9E-D2E3-2794-F5FC-DCCA415EA719}"/>
              </a:ext>
            </a:extLst>
          </p:cNvPr>
          <p:cNvSpPr txBox="1"/>
          <p:nvPr>
            <p:custDataLst>
              <p:tags r:id="rId11"/>
            </p:custDataLst>
          </p:nvPr>
        </p:nvSpPr>
        <p:spPr bwMode="auto">
          <a:xfrm>
            <a:off x="2813578" y="3061333"/>
            <a:ext cx="7159527" cy="1300480"/>
          </a:xfrm>
          <a:prstGeom prst="rect">
            <a:avLst/>
          </a:prstGeom>
          <a:noFill/>
        </p:spPr>
        <p:txBody>
          <a:bodyPr wrap="square">
            <a:normAutofit/>
          </a:bodyPr>
          <a:lstStyle/>
          <a:p>
            <a:pPr>
              <a:lnSpc>
                <a:spcPct val="130000"/>
              </a:lnSpc>
              <a:defRPr/>
            </a:pPr>
            <a:r>
              <a:rPr kumimoji="0" lang="en-US" altLang="zh-CN" b="0" i="0" u="none" strike="noStrike" kern="0" cap="none" spc="0" normalizeH="0" noProof="0" dirty="0" err="1">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rPr>
              <a:t>LiteFlow</a:t>
            </a:r>
            <a:r>
              <a:rPr kumimoji="0" lang="zh-CN" altLang="en-US" b="0" i="0" u="none" strike="noStrike" kern="0" cap="none" spc="0" normalizeH="0" noProof="0" dirty="0">
                <a:ln>
                  <a:noFill/>
                </a:ln>
                <a:solidFill>
                  <a:schemeClr val="accent3">
                    <a:lumMod val="40000"/>
                    <a:lumOff val="60000"/>
                  </a:schemeClr>
                </a:solidFill>
                <a:effectLst/>
                <a:uLnTx/>
                <a:uFillTx/>
                <a:latin typeface="Yuanti SC" panose="02010600040101010101" pitchFamily="2" charset="-122"/>
                <a:ea typeface="Yuanti SC" panose="02010600040101010101" pitchFamily="2" charset="-122"/>
              </a:rPr>
              <a:t>赋予你的系统即时调整业务的能力，即时改变规则，既能够热刷新你整个的业务链。并且过程是完全平滑的。甚至于你可以通过定义脚本组件来改变业务逻辑。</a:t>
            </a:r>
          </a:p>
        </p:txBody>
      </p:sp>
    </p:spTree>
    <p:custDataLst>
      <p:tags r:id="rId1"/>
    </p:custDataLst>
    <p:extLst>
      <p:ext uri="{BB962C8B-B14F-4D97-AF65-F5344CB8AC3E}">
        <p14:creationId xmlns:p14="http://schemas.microsoft.com/office/powerpoint/2010/main" val="2275861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42110709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3"/>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发展过程</a:t>
            </a:r>
          </a:p>
        </p:txBody>
      </p:sp>
      <p:sp>
        <p:nvSpPr>
          <p:cNvPr id="17" name="矩形 16"/>
          <p:cNvSpPr/>
          <p:nvPr>
            <p:custDataLst>
              <p:tags r:id="rId6"/>
            </p:custDataLst>
          </p:nvPr>
        </p:nvSpPr>
        <p:spPr bwMode="auto">
          <a:xfrm>
            <a:off x="1070534" y="2247910"/>
            <a:ext cx="1896707" cy="802268"/>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fontScale="90000" lnSpcReduction="20000"/>
          </a:bodyPr>
          <a:lstStyle/>
          <a:p>
            <a:pPr algn="l">
              <a:lnSpc>
                <a:spcPct val="120000"/>
              </a:lnSpc>
            </a:pPr>
            <a:r>
              <a:rPr lang="zh-CN" altLang="en-US" sz="1200" spc="150">
                <a:solidFill>
                  <a:schemeClr val="bg1"/>
                </a:solidFill>
              </a:rPr>
              <a:t>创建</a:t>
            </a:r>
            <a:r>
              <a:rPr lang="en-US" altLang="zh-CN" sz="1200" spc="150">
                <a:solidFill>
                  <a:schemeClr val="bg1"/>
                </a:solidFill>
              </a:rPr>
              <a:t>LiteFlow</a:t>
            </a:r>
            <a:r>
              <a:rPr lang="zh-CN" altLang="en-US" sz="1200" spc="150">
                <a:solidFill>
                  <a:schemeClr val="bg1"/>
                </a:solidFill>
              </a:rPr>
              <a:t>项目，写下第一行代码，公司内部上线运行，作为核心业务的编排引擎。</a:t>
            </a:r>
          </a:p>
        </p:txBody>
      </p:sp>
      <p:sp>
        <p:nvSpPr>
          <p:cNvPr id="18" name="五边形 17"/>
          <p:cNvSpPr/>
          <p:nvPr>
            <p:custDataLst>
              <p:tags r:id="rId7"/>
            </p:custDataLst>
          </p:nvPr>
        </p:nvSpPr>
        <p:spPr bwMode="auto">
          <a:xfrm>
            <a:off x="1056682" y="1844872"/>
            <a:ext cx="2121269" cy="357137"/>
          </a:xfrm>
          <a:prstGeom prst="homePlate">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19" name="矩形 18"/>
          <p:cNvSpPr/>
          <p:nvPr>
            <p:custDataLst>
              <p:tags r:id="rId8"/>
            </p:custDataLst>
          </p:nvPr>
        </p:nvSpPr>
        <p:spPr bwMode="auto">
          <a:xfrm>
            <a:off x="3065145" y="2256790"/>
            <a:ext cx="1908810" cy="802005"/>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a:bodyPr>
          <a:lstStyle/>
          <a:p>
            <a:pPr algn="l">
              <a:lnSpc>
                <a:spcPct val="120000"/>
              </a:lnSpc>
            </a:pPr>
            <a:r>
              <a:rPr lang="zh-CN" altLang="en-US" sz="1200" spc="150">
                <a:solidFill>
                  <a:schemeClr val="bg1"/>
                </a:solidFill>
              </a:rPr>
              <a:t>全面开源，推出</a:t>
            </a:r>
            <a:r>
              <a:rPr lang="en-US" altLang="zh-CN" sz="1200" spc="150">
                <a:solidFill>
                  <a:schemeClr val="bg1"/>
                </a:solidFill>
              </a:rPr>
              <a:t>2.X</a:t>
            </a:r>
            <a:r>
              <a:rPr lang="zh-CN" altLang="en-US" sz="1200" spc="150">
                <a:solidFill>
                  <a:schemeClr val="bg1"/>
                </a:solidFill>
              </a:rPr>
              <a:t>版本，</a:t>
            </a:r>
          </a:p>
          <a:p>
            <a:pPr algn="l">
              <a:lnSpc>
                <a:spcPct val="120000"/>
              </a:lnSpc>
            </a:pPr>
            <a:r>
              <a:rPr lang="zh-CN" altLang="en-US" sz="1200" spc="150">
                <a:solidFill>
                  <a:schemeClr val="bg1"/>
                </a:solidFill>
              </a:rPr>
              <a:t>建立官网和完善的文档。</a:t>
            </a:r>
          </a:p>
        </p:txBody>
      </p:sp>
      <p:sp>
        <p:nvSpPr>
          <p:cNvPr id="20" name="燕尾形 19"/>
          <p:cNvSpPr/>
          <p:nvPr>
            <p:custDataLst>
              <p:tags r:id="rId9"/>
            </p:custDataLst>
          </p:nvPr>
        </p:nvSpPr>
        <p:spPr bwMode="auto">
          <a:xfrm>
            <a:off x="7060453" y="1847250"/>
            <a:ext cx="2121269" cy="357138"/>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22" name="矩形 21"/>
          <p:cNvSpPr/>
          <p:nvPr>
            <p:custDataLst>
              <p:tags r:id="rId10"/>
            </p:custDataLst>
          </p:nvPr>
        </p:nvSpPr>
        <p:spPr bwMode="auto">
          <a:xfrm>
            <a:off x="7096760" y="2250440"/>
            <a:ext cx="1895475" cy="805180"/>
          </a:xfrm>
          <a:prstGeom prst="rect">
            <a:avLst/>
          </a:prstGeom>
          <a:solidFill>
            <a:srgbClr val="2F3744"/>
          </a:solidFill>
          <a:ln w="28575">
            <a:solidFill>
              <a:sysClr val="window" lastClr="FFFFFF">
                <a:lumMod val="85000"/>
              </a:sysClr>
            </a:solidFill>
            <a:round/>
          </a:ln>
        </p:spPr>
        <p:txBody>
          <a:bodyPr vert="horz" wrap="square" lIns="90000" tIns="46800" rIns="90000" bIns="46800" anchor="t" anchorCtr="0" compatLnSpc="1">
            <a:normAutofit/>
          </a:bodyPr>
          <a:lstStyle/>
          <a:p>
            <a:pPr algn="l">
              <a:lnSpc>
                <a:spcPct val="120000"/>
              </a:lnSpc>
            </a:pPr>
            <a:r>
              <a:rPr lang="en-US" altLang="zh-CN" sz="1200" spc="150">
                <a:solidFill>
                  <a:schemeClr val="bg1"/>
                </a:solidFill>
              </a:rPr>
              <a:t>Gitee</a:t>
            </a:r>
            <a:r>
              <a:rPr lang="zh-CN" altLang="en-US" sz="1200" spc="150">
                <a:solidFill>
                  <a:schemeClr val="bg1"/>
                </a:solidFill>
              </a:rPr>
              <a:t>上达到</a:t>
            </a:r>
            <a:r>
              <a:rPr lang="en-US" altLang="zh-CN" sz="1200" spc="150">
                <a:solidFill>
                  <a:schemeClr val="bg1"/>
                </a:solidFill>
              </a:rPr>
              <a:t>1000 Stars</a:t>
            </a:r>
            <a:r>
              <a:rPr lang="zh-CN" altLang="en-US" sz="1200" spc="150">
                <a:solidFill>
                  <a:schemeClr val="bg1"/>
                </a:solidFill>
              </a:rPr>
              <a:t>，社区超过</a:t>
            </a:r>
            <a:r>
              <a:rPr lang="en-US" altLang="zh-CN" sz="1200" spc="150">
                <a:solidFill>
                  <a:schemeClr val="bg1"/>
                </a:solidFill>
              </a:rPr>
              <a:t>450</a:t>
            </a:r>
            <a:r>
              <a:rPr lang="zh-CN" altLang="en-US" sz="1200" spc="150">
                <a:solidFill>
                  <a:schemeClr val="bg1"/>
                </a:solidFill>
              </a:rPr>
              <a:t>人。</a:t>
            </a:r>
          </a:p>
        </p:txBody>
      </p:sp>
      <p:sp>
        <p:nvSpPr>
          <p:cNvPr id="23" name="燕尾形 22"/>
          <p:cNvSpPr/>
          <p:nvPr>
            <p:custDataLst>
              <p:tags r:id="rId11"/>
            </p:custDataLst>
          </p:nvPr>
        </p:nvSpPr>
        <p:spPr bwMode="auto">
          <a:xfrm>
            <a:off x="3058104" y="1849488"/>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35" name="文本框 34"/>
          <p:cNvSpPr txBox="1"/>
          <p:nvPr>
            <p:custDataLst>
              <p:tags r:id="rId12"/>
            </p:custDataLst>
          </p:nvPr>
        </p:nvSpPr>
        <p:spPr>
          <a:xfrm>
            <a:off x="1276710" y="1782596"/>
            <a:ext cx="1575693"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2019/08</a:t>
            </a:r>
          </a:p>
        </p:txBody>
      </p:sp>
      <p:sp>
        <p:nvSpPr>
          <p:cNvPr id="36" name="!!c"/>
          <p:cNvSpPr txBox="1"/>
          <p:nvPr>
            <p:custDataLst>
              <p:tags r:id="rId13"/>
            </p:custDataLst>
          </p:nvPr>
        </p:nvSpPr>
        <p:spPr>
          <a:xfrm>
            <a:off x="7302128" y="1796727"/>
            <a:ext cx="1606138" cy="414655"/>
          </a:xfrm>
          <a:prstGeom prst="rect">
            <a:avLst/>
          </a:prstGeom>
          <a:noFill/>
          <a:extLst>
            <a:ext uri="{909E8E84-426E-40DD-AFC4-6F175D3DCCD1}">
              <a14:hiddenFill xmlns:a14="http://schemas.microsoft.com/office/drawing/2010/main">
                <a:solidFill>
                  <a:srgbClr val="E6133B"/>
                </a:solidFill>
              </a14:hiddenFill>
            </a:ext>
          </a:extLst>
        </p:spPr>
        <p:txBody>
          <a:bodyPr wrap="square" bIns="0" rtlCol="0" anchor="ctr" anchorCtr="0">
            <a:spAutoFit/>
          </a:bodyPr>
          <a:lstStyle/>
          <a:p>
            <a:pPr algn="ctr">
              <a:lnSpc>
                <a:spcPct val="120000"/>
              </a:lnSpc>
            </a:pPr>
            <a:r>
              <a:rPr lang="en-US" altLang="zh-CN" sz="2000" b="1" spc="300">
                <a:solidFill>
                  <a:sysClr val="window" lastClr="FFFFFF"/>
                </a:solidFill>
              </a:rPr>
              <a:t>2021/11</a:t>
            </a:r>
          </a:p>
        </p:txBody>
      </p:sp>
      <p:sp>
        <p:nvSpPr>
          <p:cNvPr id="37" name="!!a"/>
          <p:cNvSpPr txBox="1"/>
          <p:nvPr>
            <p:custDataLst>
              <p:tags r:id="rId14"/>
            </p:custDataLst>
          </p:nvPr>
        </p:nvSpPr>
        <p:spPr>
          <a:xfrm>
            <a:off x="3316564" y="1791753"/>
            <a:ext cx="1595456"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2020/11</a:t>
            </a:r>
          </a:p>
        </p:txBody>
      </p:sp>
      <p:sp>
        <p:nvSpPr>
          <p:cNvPr id="39" name="燕尾形 38"/>
          <p:cNvSpPr/>
          <p:nvPr>
            <p:custDataLst>
              <p:tags r:id="rId15"/>
            </p:custDataLst>
          </p:nvPr>
        </p:nvSpPr>
        <p:spPr bwMode="auto">
          <a:xfrm>
            <a:off x="9062690" y="1847735"/>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41" name="文本框 40"/>
          <p:cNvSpPr txBox="1"/>
          <p:nvPr>
            <p:custDataLst>
              <p:tags r:id="rId16"/>
            </p:custDataLst>
          </p:nvPr>
        </p:nvSpPr>
        <p:spPr>
          <a:xfrm>
            <a:off x="9265068" y="1799741"/>
            <a:ext cx="1671837"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2021/12</a:t>
            </a:r>
          </a:p>
        </p:txBody>
      </p:sp>
      <p:sp>
        <p:nvSpPr>
          <p:cNvPr id="42" name="矩形 41"/>
          <p:cNvSpPr/>
          <p:nvPr>
            <p:custDataLst>
              <p:tags r:id="rId17"/>
            </p:custDataLst>
          </p:nvPr>
        </p:nvSpPr>
        <p:spPr bwMode="auto">
          <a:xfrm>
            <a:off x="9071610" y="2256155"/>
            <a:ext cx="1938655" cy="805180"/>
          </a:xfrm>
          <a:prstGeom prst="rect">
            <a:avLst/>
          </a:prstGeom>
          <a:solidFill>
            <a:srgbClr val="2F3744"/>
          </a:solidFill>
          <a:ln w="28575">
            <a:solidFill>
              <a:sysClr val="window" lastClr="FFFFFF">
                <a:lumMod val="85000"/>
              </a:sysClr>
            </a:solidFill>
            <a:round/>
          </a:ln>
        </p:spPr>
        <p:txBody>
          <a:bodyPr vert="horz" wrap="square" lIns="90000" tIns="46800" rIns="90000" bIns="46800" anchor="t" anchorCtr="0" compatLnSpc="1">
            <a:normAutofit fontScale="90000" lnSpcReduction="20000"/>
          </a:bodyPr>
          <a:lstStyle/>
          <a:p>
            <a:pPr algn="l">
              <a:lnSpc>
                <a:spcPct val="120000"/>
              </a:lnSpc>
            </a:pPr>
            <a:r>
              <a:rPr lang="zh-CN" altLang="en-US" sz="1200" spc="150">
                <a:solidFill>
                  <a:schemeClr val="bg1"/>
                </a:solidFill>
              </a:rPr>
              <a:t>荣获</a:t>
            </a:r>
            <a:r>
              <a:rPr lang="en-US" altLang="zh-CN" sz="1200" spc="150">
                <a:solidFill>
                  <a:schemeClr val="bg1"/>
                </a:solidFill>
              </a:rPr>
              <a:t>2021</a:t>
            </a:r>
            <a:r>
              <a:rPr lang="zh-CN" altLang="en-US" sz="1200" spc="150">
                <a:solidFill>
                  <a:schemeClr val="bg1"/>
                </a:solidFill>
              </a:rPr>
              <a:t>年度开源中国最受欢迎开源软件</a:t>
            </a:r>
            <a:r>
              <a:rPr lang="en-US" altLang="zh-CN" sz="1200" spc="150">
                <a:solidFill>
                  <a:schemeClr val="bg1"/>
                </a:solidFill>
              </a:rPr>
              <a:t>TOP30</a:t>
            </a:r>
            <a:r>
              <a:rPr lang="zh-CN" altLang="en-US" sz="1200" spc="150">
                <a:solidFill>
                  <a:schemeClr val="bg1"/>
                </a:solidFill>
              </a:rPr>
              <a:t>，</a:t>
            </a:r>
            <a:r>
              <a:rPr lang="en-US" altLang="zh-CN" sz="1200" spc="150">
                <a:solidFill>
                  <a:schemeClr val="bg1"/>
                </a:solidFill>
              </a:rPr>
              <a:t>Star</a:t>
            </a:r>
            <a:r>
              <a:rPr lang="zh-CN" altLang="en-US" sz="1200" spc="150">
                <a:solidFill>
                  <a:schemeClr val="bg1"/>
                </a:solidFill>
              </a:rPr>
              <a:t>数超过</a:t>
            </a:r>
            <a:r>
              <a:rPr lang="en-US" altLang="zh-CN" sz="1200" spc="150">
                <a:solidFill>
                  <a:schemeClr val="bg1"/>
                </a:solidFill>
              </a:rPr>
              <a:t>1400。</a:t>
            </a:r>
          </a:p>
        </p:txBody>
      </p:sp>
      <p:sp>
        <p:nvSpPr>
          <p:cNvPr id="5" name="矩形 4"/>
          <p:cNvSpPr/>
          <p:nvPr>
            <p:custDataLst>
              <p:tags r:id="rId18"/>
            </p:custDataLst>
          </p:nvPr>
        </p:nvSpPr>
        <p:spPr bwMode="auto">
          <a:xfrm>
            <a:off x="5066386" y="2252877"/>
            <a:ext cx="1938473" cy="801921"/>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a:bodyPr>
          <a:lstStyle/>
          <a:p>
            <a:pPr algn="l">
              <a:lnSpc>
                <a:spcPct val="120000"/>
              </a:lnSpc>
            </a:pPr>
            <a:r>
              <a:rPr lang="zh-CN" altLang="en-US" sz="1200" spc="150">
                <a:solidFill>
                  <a:schemeClr val="bg1"/>
                </a:solidFill>
              </a:rPr>
              <a:t>加入</a:t>
            </a:r>
            <a:r>
              <a:rPr lang="en-US" altLang="zh-CN" sz="1200" spc="150">
                <a:solidFill>
                  <a:schemeClr val="bg1"/>
                </a:solidFill>
              </a:rPr>
              <a:t>Dromara</a:t>
            </a:r>
            <a:r>
              <a:rPr lang="zh-CN" altLang="en-US" sz="1200" spc="150">
                <a:solidFill>
                  <a:schemeClr val="bg1"/>
                </a:solidFill>
              </a:rPr>
              <a:t>开源组织，</a:t>
            </a:r>
            <a:r>
              <a:rPr lang="en-US" altLang="zh-CN" sz="1200" spc="150">
                <a:solidFill>
                  <a:schemeClr val="bg1"/>
                </a:solidFill>
              </a:rPr>
              <a:t>LiteFlow</a:t>
            </a:r>
            <a:r>
              <a:rPr lang="zh-CN" altLang="en-US" sz="1200" spc="150">
                <a:solidFill>
                  <a:schemeClr val="bg1"/>
                </a:solidFill>
              </a:rPr>
              <a:t>成为组织下的顶级开源项目。</a:t>
            </a:r>
          </a:p>
        </p:txBody>
      </p:sp>
      <p:sp>
        <p:nvSpPr>
          <p:cNvPr id="6" name="燕尾形 5"/>
          <p:cNvSpPr/>
          <p:nvPr>
            <p:custDataLst>
              <p:tags r:id="rId19"/>
            </p:custDataLst>
          </p:nvPr>
        </p:nvSpPr>
        <p:spPr bwMode="auto">
          <a:xfrm>
            <a:off x="5059210" y="1845376"/>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7" name="!!b"/>
          <p:cNvSpPr txBox="1"/>
          <p:nvPr>
            <p:custDataLst>
              <p:tags r:id="rId20"/>
            </p:custDataLst>
          </p:nvPr>
        </p:nvSpPr>
        <p:spPr>
          <a:xfrm>
            <a:off x="5317670" y="1787641"/>
            <a:ext cx="1595456"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2021/03</a:t>
            </a:r>
          </a:p>
        </p:txBody>
      </p:sp>
      <p:sp>
        <p:nvSpPr>
          <p:cNvPr id="8" name="矩形 7"/>
          <p:cNvSpPr/>
          <p:nvPr>
            <p:custDataLst>
              <p:tags r:id="rId21"/>
            </p:custDataLst>
          </p:nvPr>
        </p:nvSpPr>
        <p:spPr bwMode="auto">
          <a:xfrm>
            <a:off x="1056564" y="4399925"/>
            <a:ext cx="1896707" cy="802268"/>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a:bodyPr>
          <a:lstStyle/>
          <a:p>
            <a:pPr algn="l">
              <a:lnSpc>
                <a:spcPct val="120000"/>
              </a:lnSpc>
            </a:pPr>
            <a:r>
              <a:rPr lang="zh-CN" altLang="en-US" sz="1200" spc="150">
                <a:solidFill>
                  <a:schemeClr val="bg1"/>
                </a:solidFill>
              </a:rPr>
              <a:t>社区人数达到</a:t>
            </a:r>
            <a:r>
              <a:rPr lang="en-US" altLang="zh-CN" sz="1200" spc="150">
                <a:solidFill>
                  <a:schemeClr val="bg1"/>
                </a:solidFill>
              </a:rPr>
              <a:t>800</a:t>
            </a:r>
            <a:r>
              <a:rPr lang="zh-CN" altLang="en-US" sz="1200" spc="150">
                <a:solidFill>
                  <a:schemeClr val="bg1"/>
                </a:solidFill>
              </a:rPr>
              <a:t>人</a:t>
            </a:r>
            <a:r>
              <a:rPr lang="en-US" altLang="zh-CN" sz="1200" spc="150">
                <a:solidFill>
                  <a:schemeClr val="bg1"/>
                </a:solidFill>
              </a:rPr>
              <a:t>+</a:t>
            </a:r>
            <a:r>
              <a:rPr lang="zh-CN" altLang="en-US" sz="1200" spc="150">
                <a:solidFill>
                  <a:schemeClr val="bg1"/>
                </a:solidFill>
              </a:rPr>
              <a:t>，</a:t>
            </a:r>
            <a:r>
              <a:rPr lang="en-US" altLang="zh-CN" sz="1200" spc="150">
                <a:solidFill>
                  <a:schemeClr val="bg1"/>
                </a:solidFill>
              </a:rPr>
              <a:t>Gitee Star 2.2k+</a:t>
            </a:r>
            <a:r>
              <a:rPr lang="zh-CN" altLang="en-US" sz="1200" spc="150">
                <a:solidFill>
                  <a:schemeClr val="bg1"/>
                </a:solidFill>
              </a:rPr>
              <a:t>，</a:t>
            </a:r>
            <a:r>
              <a:rPr lang="en-US" altLang="zh-CN" sz="1200" spc="150">
                <a:solidFill>
                  <a:schemeClr val="bg1"/>
                </a:solidFill>
              </a:rPr>
              <a:t>Github Star 600+</a:t>
            </a:r>
            <a:r>
              <a:rPr lang="zh-CN" altLang="en-US" sz="1200" spc="150">
                <a:solidFill>
                  <a:schemeClr val="bg1"/>
                </a:solidFill>
              </a:rPr>
              <a:t>。</a:t>
            </a:r>
          </a:p>
        </p:txBody>
      </p:sp>
      <p:sp>
        <p:nvSpPr>
          <p:cNvPr id="9" name="五边形 8"/>
          <p:cNvSpPr/>
          <p:nvPr>
            <p:custDataLst>
              <p:tags r:id="rId22"/>
            </p:custDataLst>
          </p:nvPr>
        </p:nvSpPr>
        <p:spPr bwMode="auto">
          <a:xfrm>
            <a:off x="1050332" y="3987997"/>
            <a:ext cx="2121269" cy="357137"/>
          </a:xfrm>
          <a:prstGeom prst="homePlate">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10" name="矩形 9"/>
          <p:cNvSpPr/>
          <p:nvPr>
            <p:custDataLst>
              <p:tags r:id="rId23"/>
            </p:custDataLst>
          </p:nvPr>
        </p:nvSpPr>
        <p:spPr bwMode="auto">
          <a:xfrm>
            <a:off x="3058795" y="4399915"/>
            <a:ext cx="1908810" cy="802005"/>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fontScale="90000" lnSpcReduction="20000"/>
          </a:bodyPr>
          <a:lstStyle/>
          <a:p>
            <a:pPr algn="l">
              <a:lnSpc>
                <a:spcPct val="120000"/>
              </a:lnSpc>
            </a:pPr>
            <a:r>
              <a:rPr lang="zh-CN" altLang="en-US" sz="1200" spc="150">
                <a:solidFill>
                  <a:schemeClr val="bg1"/>
                </a:solidFill>
              </a:rPr>
              <a:t>推出</a:t>
            </a:r>
            <a:r>
              <a:rPr lang="en-US" altLang="zh-CN" sz="1200" spc="150">
                <a:solidFill>
                  <a:schemeClr val="bg1"/>
                </a:solidFill>
              </a:rPr>
              <a:t>2.8.X</a:t>
            </a:r>
            <a:r>
              <a:rPr lang="zh-CN" altLang="en-US" sz="1200" spc="150">
                <a:solidFill>
                  <a:schemeClr val="bg1"/>
                </a:solidFill>
              </a:rPr>
              <a:t>全新规则表达式版本，获得</a:t>
            </a:r>
            <a:r>
              <a:rPr lang="en-US" altLang="zh-CN" sz="1200" spc="150">
                <a:solidFill>
                  <a:schemeClr val="bg1"/>
                </a:solidFill>
              </a:rPr>
              <a:t>Gitee</a:t>
            </a:r>
            <a:r>
              <a:rPr lang="zh-CN" altLang="en-US" sz="1200" spc="150">
                <a:solidFill>
                  <a:schemeClr val="bg1"/>
                </a:solidFill>
              </a:rPr>
              <a:t>平台</a:t>
            </a:r>
            <a:r>
              <a:rPr lang="en-US" altLang="zh-CN" sz="1200" spc="150">
                <a:solidFill>
                  <a:schemeClr val="bg1"/>
                </a:solidFill>
              </a:rPr>
              <a:t>2022</a:t>
            </a:r>
            <a:r>
              <a:rPr lang="zh-CN" altLang="en-US" sz="1200" spc="150">
                <a:solidFill>
                  <a:schemeClr val="bg1"/>
                </a:solidFill>
              </a:rPr>
              <a:t>年度最有价值项目荣誉</a:t>
            </a:r>
            <a:r>
              <a:rPr lang="en-US" altLang="zh-CN" sz="1200" spc="150">
                <a:solidFill>
                  <a:schemeClr val="bg1"/>
                </a:solidFill>
              </a:rPr>
              <a:t>(GVP)</a:t>
            </a:r>
            <a:r>
              <a:rPr lang="zh-CN" altLang="en-US" sz="1200" spc="150">
                <a:solidFill>
                  <a:schemeClr val="bg1"/>
                </a:solidFill>
              </a:rPr>
              <a:t>。</a:t>
            </a:r>
          </a:p>
        </p:txBody>
      </p:sp>
      <p:sp>
        <p:nvSpPr>
          <p:cNvPr id="11" name="燕尾形 10"/>
          <p:cNvSpPr/>
          <p:nvPr>
            <p:custDataLst>
              <p:tags r:id="rId24"/>
            </p:custDataLst>
          </p:nvPr>
        </p:nvSpPr>
        <p:spPr bwMode="auto">
          <a:xfrm>
            <a:off x="3051754" y="3992613"/>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12" name="!!d"/>
          <p:cNvSpPr txBox="1"/>
          <p:nvPr>
            <p:custDataLst>
              <p:tags r:id="rId25"/>
            </p:custDataLst>
          </p:nvPr>
        </p:nvSpPr>
        <p:spPr>
          <a:xfrm>
            <a:off x="1276710" y="3930801"/>
            <a:ext cx="1575693"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2022/05</a:t>
            </a:r>
          </a:p>
        </p:txBody>
      </p:sp>
      <p:sp>
        <p:nvSpPr>
          <p:cNvPr id="13" name="!!e"/>
          <p:cNvSpPr txBox="1"/>
          <p:nvPr>
            <p:custDataLst>
              <p:tags r:id="rId26"/>
            </p:custDataLst>
          </p:nvPr>
        </p:nvSpPr>
        <p:spPr>
          <a:xfrm>
            <a:off x="3310214" y="3934878"/>
            <a:ext cx="1595456"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2022/07</a:t>
            </a:r>
            <a:endParaRPr lang="zh-CN" altLang="en-US" sz="2000" b="1" spc="300">
              <a:solidFill>
                <a:sysClr val="window" lastClr="FFFFFF"/>
              </a:solidFill>
            </a:endParaRPr>
          </a:p>
        </p:txBody>
      </p:sp>
      <p:sp>
        <p:nvSpPr>
          <p:cNvPr id="40" name="矩形 39"/>
          <p:cNvSpPr/>
          <p:nvPr>
            <p:custDataLst>
              <p:tags r:id="rId27"/>
            </p:custDataLst>
          </p:nvPr>
        </p:nvSpPr>
        <p:spPr bwMode="auto">
          <a:xfrm>
            <a:off x="5052695" y="4399915"/>
            <a:ext cx="1908810" cy="802005"/>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fontScale="90000" lnSpcReduction="20000"/>
          </a:bodyPr>
          <a:lstStyle/>
          <a:p>
            <a:pPr algn="l">
              <a:lnSpc>
                <a:spcPct val="120000"/>
              </a:lnSpc>
            </a:pPr>
            <a:r>
              <a:rPr lang="zh-CN" altLang="en-US" sz="1200" spc="150">
                <a:solidFill>
                  <a:schemeClr val="bg1"/>
                </a:solidFill>
              </a:rPr>
              <a:t>推出</a:t>
            </a:r>
            <a:r>
              <a:rPr lang="en-US" altLang="zh-CN" sz="1200" spc="150">
                <a:solidFill>
                  <a:schemeClr val="bg1"/>
                </a:solidFill>
              </a:rPr>
              <a:t>2.9.0</a:t>
            </a:r>
            <a:r>
              <a:rPr lang="zh-CN" altLang="en-US" sz="1200" spc="150">
                <a:solidFill>
                  <a:schemeClr val="bg1"/>
                </a:solidFill>
              </a:rPr>
              <a:t>全新版本。</a:t>
            </a:r>
          </a:p>
          <a:p>
            <a:pPr algn="l">
              <a:lnSpc>
                <a:spcPct val="120000"/>
              </a:lnSpc>
            </a:pPr>
            <a:r>
              <a:rPr lang="zh-CN" altLang="en-US" sz="1200" spc="150">
                <a:solidFill>
                  <a:schemeClr val="bg1"/>
                </a:solidFill>
              </a:rPr>
              <a:t>超多特性，支持众多中间件存储，</a:t>
            </a:r>
            <a:r>
              <a:rPr lang="en-US" altLang="zh-CN" sz="1200" spc="150">
                <a:solidFill>
                  <a:schemeClr val="bg1"/>
                </a:solidFill>
              </a:rPr>
              <a:t>Gitee Star</a:t>
            </a:r>
            <a:r>
              <a:rPr lang="zh-CN" altLang="en-US" sz="1200" spc="150">
                <a:solidFill>
                  <a:schemeClr val="bg1"/>
                </a:solidFill>
              </a:rPr>
              <a:t>超过</a:t>
            </a:r>
            <a:r>
              <a:rPr lang="en-US" altLang="zh-CN" sz="1200" spc="150">
                <a:solidFill>
                  <a:schemeClr val="bg1"/>
                </a:solidFill>
              </a:rPr>
              <a:t>3.1K</a:t>
            </a:r>
            <a:r>
              <a:rPr lang="zh-CN" altLang="en-US" sz="1200" spc="150">
                <a:solidFill>
                  <a:schemeClr val="bg1"/>
                </a:solidFill>
              </a:rPr>
              <a:t>。</a:t>
            </a:r>
          </a:p>
        </p:txBody>
      </p:sp>
      <p:sp>
        <p:nvSpPr>
          <p:cNvPr id="43" name="燕尾形 42"/>
          <p:cNvSpPr/>
          <p:nvPr>
            <p:custDataLst>
              <p:tags r:id="rId28"/>
            </p:custDataLst>
          </p:nvPr>
        </p:nvSpPr>
        <p:spPr bwMode="auto">
          <a:xfrm>
            <a:off x="5045654" y="3992613"/>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44" name="!!f"/>
          <p:cNvSpPr txBox="1"/>
          <p:nvPr>
            <p:custDataLst>
              <p:tags r:id="rId29"/>
            </p:custDataLst>
          </p:nvPr>
        </p:nvSpPr>
        <p:spPr>
          <a:xfrm>
            <a:off x="5307924" y="3934878"/>
            <a:ext cx="1595456" cy="414655"/>
          </a:xfrm>
          <a:prstGeom prst="rect">
            <a:avLst/>
          </a:prstGeom>
          <a:noFill/>
        </p:spPr>
        <p:txBody>
          <a:bodyPr wrap="square" bIns="0" rtlCol="0" anchor="ctr" anchorCtr="0">
            <a:spAutoFit/>
          </a:bodyPr>
          <a:lstStyle/>
          <a:p>
            <a:pPr algn="ctr">
              <a:lnSpc>
                <a:spcPct val="120000"/>
              </a:lnSpc>
            </a:pPr>
            <a:r>
              <a:rPr lang="en-US" altLang="zh-CN" sz="2000" b="1" spc="300" dirty="0">
                <a:solidFill>
                  <a:sysClr val="window" lastClr="FFFFFF"/>
                </a:solidFill>
              </a:rPr>
              <a:t>2022/10</a:t>
            </a:r>
            <a:endParaRPr lang="zh-CN" altLang="en-US" sz="2000" b="1" spc="300" dirty="0">
              <a:solidFill>
                <a:sysClr val="window" lastClr="FFFFFF"/>
              </a:solidFill>
            </a:endParaRPr>
          </a:p>
        </p:txBody>
      </p:sp>
      <p:sp>
        <p:nvSpPr>
          <p:cNvPr id="14" name="矩形 13">
            <a:extLst>
              <a:ext uri="{FF2B5EF4-FFF2-40B4-BE49-F238E27FC236}">
                <a16:creationId xmlns:a16="http://schemas.microsoft.com/office/drawing/2014/main" id="{D195AF8C-DC30-D746-5E62-62D3181C22A2}"/>
              </a:ext>
            </a:extLst>
          </p:cNvPr>
          <p:cNvSpPr/>
          <p:nvPr>
            <p:custDataLst>
              <p:tags r:id="rId30"/>
            </p:custDataLst>
          </p:nvPr>
        </p:nvSpPr>
        <p:spPr bwMode="auto">
          <a:xfrm>
            <a:off x="7046595" y="4399915"/>
            <a:ext cx="1908810" cy="802005"/>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fontScale="97500"/>
          </a:bodyPr>
          <a:lstStyle/>
          <a:p>
            <a:pPr algn="l">
              <a:lnSpc>
                <a:spcPct val="120000"/>
              </a:lnSpc>
            </a:pPr>
            <a:r>
              <a:rPr lang="zh-CN" altLang="en-US" sz="1200" spc="150" dirty="0">
                <a:solidFill>
                  <a:schemeClr val="bg1"/>
                </a:solidFill>
              </a:rPr>
              <a:t>推出</a:t>
            </a:r>
            <a:r>
              <a:rPr lang="en-US" altLang="zh-CN" sz="1200" spc="150" dirty="0">
                <a:solidFill>
                  <a:schemeClr val="bg1"/>
                </a:solidFill>
              </a:rPr>
              <a:t>2.10.0</a:t>
            </a:r>
            <a:r>
              <a:rPr lang="zh-CN" altLang="en-US" sz="1200" spc="150" dirty="0">
                <a:solidFill>
                  <a:schemeClr val="bg1"/>
                </a:solidFill>
              </a:rPr>
              <a:t>全新版本。</a:t>
            </a:r>
            <a:endParaRPr lang="en-US" altLang="zh-CN" sz="1200" spc="150" dirty="0">
              <a:solidFill>
                <a:schemeClr val="bg1"/>
              </a:solidFill>
            </a:endParaRPr>
          </a:p>
          <a:p>
            <a:pPr algn="l">
              <a:lnSpc>
                <a:spcPct val="120000"/>
              </a:lnSpc>
            </a:pPr>
            <a:r>
              <a:rPr lang="en-US" altLang="zh-CN" sz="1200" spc="150" dirty="0" err="1">
                <a:solidFill>
                  <a:schemeClr val="bg1"/>
                </a:solidFill>
              </a:rPr>
              <a:t>Gitee</a:t>
            </a:r>
            <a:r>
              <a:rPr lang="en-US" altLang="zh-CN" sz="1200" spc="150" dirty="0">
                <a:solidFill>
                  <a:schemeClr val="bg1"/>
                </a:solidFill>
              </a:rPr>
              <a:t> Star</a:t>
            </a:r>
            <a:r>
              <a:rPr lang="zh-CN" altLang="en-US" sz="1200" spc="150" dirty="0">
                <a:solidFill>
                  <a:schemeClr val="bg1"/>
                </a:solidFill>
              </a:rPr>
              <a:t>达到</a:t>
            </a:r>
            <a:r>
              <a:rPr lang="en-US" altLang="zh-CN" sz="1200" spc="150" dirty="0">
                <a:solidFill>
                  <a:schemeClr val="bg1"/>
                </a:solidFill>
              </a:rPr>
              <a:t>4K</a:t>
            </a:r>
            <a:r>
              <a:rPr lang="zh-CN" altLang="en-US" sz="1200" spc="150" dirty="0">
                <a:solidFill>
                  <a:schemeClr val="bg1"/>
                </a:solidFill>
              </a:rPr>
              <a:t>。</a:t>
            </a:r>
          </a:p>
        </p:txBody>
      </p:sp>
      <p:sp>
        <p:nvSpPr>
          <p:cNvPr id="15" name="燕尾形 14">
            <a:extLst>
              <a:ext uri="{FF2B5EF4-FFF2-40B4-BE49-F238E27FC236}">
                <a16:creationId xmlns:a16="http://schemas.microsoft.com/office/drawing/2014/main" id="{A0E9B63C-86E8-B814-37E4-541EE19F8BEE}"/>
              </a:ext>
            </a:extLst>
          </p:cNvPr>
          <p:cNvSpPr/>
          <p:nvPr>
            <p:custDataLst>
              <p:tags r:id="rId31"/>
            </p:custDataLst>
          </p:nvPr>
        </p:nvSpPr>
        <p:spPr bwMode="auto">
          <a:xfrm>
            <a:off x="7039554" y="3992613"/>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16" name="!!f">
            <a:extLst>
              <a:ext uri="{FF2B5EF4-FFF2-40B4-BE49-F238E27FC236}">
                <a16:creationId xmlns:a16="http://schemas.microsoft.com/office/drawing/2014/main" id="{1C6F1F2E-04D9-AB79-F78D-6D142AC2B730}"/>
              </a:ext>
            </a:extLst>
          </p:cNvPr>
          <p:cNvSpPr txBox="1"/>
          <p:nvPr>
            <p:custDataLst>
              <p:tags r:id="rId32"/>
            </p:custDataLst>
          </p:nvPr>
        </p:nvSpPr>
        <p:spPr>
          <a:xfrm>
            <a:off x="7301824" y="3951416"/>
            <a:ext cx="1595456" cy="381579"/>
          </a:xfrm>
          <a:prstGeom prst="rect">
            <a:avLst/>
          </a:prstGeom>
          <a:noFill/>
        </p:spPr>
        <p:txBody>
          <a:bodyPr wrap="square" bIns="0" rtlCol="0" anchor="ctr" anchorCtr="0">
            <a:spAutoFit/>
          </a:bodyPr>
          <a:lstStyle/>
          <a:p>
            <a:pPr algn="ctr">
              <a:lnSpc>
                <a:spcPct val="120000"/>
              </a:lnSpc>
            </a:pPr>
            <a:r>
              <a:rPr lang="en-US" altLang="zh-CN" sz="2000" b="1" spc="300" dirty="0">
                <a:solidFill>
                  <a:sysClr val="window" lastClr="FFFFFF"/>
                </a:solidFill>
              </a:rPr>
              <a:t>2023/03</a:t>
            </a:r>
            <a:endParaRPr lang="zh-CN" altLang="en-US" sz="2000" b="1" spc="300" dirty="0">
              <a:solidFill>
                <a:sysClr val="window" lastClr="FFFFFF"/>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4189850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4"/>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荣誉和社区</a:t>
            </a:r>
            <a:endParaRPr lang="zh-CN" altLang="en-US" sz="1735" dirty="0">
              <a:solidFill>
                <a:schemeClr val="bg1"/>
              </a:solidFill>
              <a:latin typeface="+mn-lt"/>
              <a:ea typeface="+mn-ea"/>
            </a:endParaRPr>
          </a:p>
        </p:txBody>
      </p:sp>
      <p:sp>
        <p:nvSpPr>
          <p:cNvPr id="21" name="!!info-a1">
            <a:extLst>
              <a:ext uri="{FF2B5EF4-FFF2-40B4-BE49-F238E27FC236}">
                <a16:creationId xmlns:a16="http://schemas.microsoft.com/office/drawing/2014/main" id="{4545F648-0569-5D97-F474-0DA7196DFFF6}"/>
              </a:ext>
            </a:extLst>
          </p:cNvPr>
          <p:cNvSpPr txBox="1"/>
          <p:nvPr/>
        </p:nvSpPr>
        <p:spPr>
          <a:xfrm>
            <a:off x="3785235" y="1349375"/>
            <a:ext cx="4622165" cy="460375"/>
          </a:xfrm>
          <a:prstGeom prst="rect">
            <a:avLst/>
          </a:prstGeom>
          <a:noFill/>
        </p:spPr>
        <p:txBody>
          <a:bodyPr wrap="square" rtlCol="0">
            <a:spAutoFit/>
          </a:bodyPr>
          <a:lstStyle/>
          <a:p>
            <a:pPr algn="l"/>
            <a:r>
              <a:rPr lang="en-US" altLang="zh-CN" sz="2400" b="1" dirty="0" err="1">
                <a:solidFill>
                  <a:schemeClr val="accent3">
                    <a:lumMod val="40000"/>
                    <a:lumOff val="60000"/>
                  </a:schemeClr>
                </a:solidFill>
                <a:latin typeface="+mn-ea"/>
              </a:rPr>
              <a:t>Gitee</a:t>
            </a:r>
            <a:r>
              <a:rPr lang="zh-CN" altLang="en-US" sz="2400" b="1" dirty="0">
                <a:solidFill>
                  <a:schemeClr val="accent3">
                    <a:lumMod val="40000"/>
                    <a:lumOff val="60000"/>
                  </a:schemeClr>
                </a:solidFill>
                <a:latin typeface="+mn-ea"/>
              </a:rPr>
              <a:t>最有价值开源项目（</a:t>
            </a:r>
            <a:r>
              <a:rPr lang="en-US" altLang="zh-CN" sz="2400" b="1" dirty="0">
                <a:solidFill>
                  <a:schemeClr val="accent3">
                    <a:lumMod val="40000"/>
                    <a:lumOff val="60000"/>
                  </a:schemeClr>
                </a:solidFill>
                <a:latin typeface="+mn-ea"/>
              </a:rPr>
              <a:t>GVP</a:t>
            </a:r>
            <a:r>
              <a:rPr lang="zh-CN" altLang="en-US" sz="2400" b="1" dirty="0">
                <a:solidFill>
                  <a:schemeClr val="accent3">
                    <a:lumMod val="40000"/>
                    <a:lumOff val="60000"/>
                  </a:schemeClr>
                </a:solidFill>
                <a:latin typeface="+mn-ea"/>
              </a:rPr>
              <a:t>）</a:t>
            </a:r>
          </a:p>
        </p:txBody>
      </p:sp>
      <p:pic>
        <p:nvPicPr>
          <p:cNvPr id="24" name="!!info-a2">
            <a:extLst>
              <a:ext uri="{FF2B5EF4-FFF2-40B4-BE49-F238E27FC236}">
                <a16:creationId xmlns:a16="http://schemas.microsoft.com/office/drawing/2014/main" id="{E56F4AA7-6DB6-38C7-341D-A5DDF389BE0A}"/>
              </a:ext>
            </a:extLst>
          </p:cNvPr>
          <p:cNvPicPr>
            <a:picLocks noChangeAspect="1"/>
          </p:cNvPicPr>
          <p:nvPr/>
        </p:nvPicPr>
        <p:blipFill>
          <a:blip r:embed="rId8"/>
          <a:stretch>
            <a:fillRect/>
          </a:stretch>
        </p:blipFill>
        <p:spPr>
          <a:xfrm>
            <a:off x="2905125" y="1983105"/>
            <a:ext cx="6381750" cy="4041140"/>
          </a:xfrm>
          <a:prstGeom prst="rect">
            <a:avLst/>
          </a:prstGeom>
        </p:spPr>
      </p:pic>
      <p:sp>
        <p:nvSpPr>
          <p:cNvPr id="25" name="!!info-b3">
            <a:extLst>
              <a:ext uri="{FF2B5EF4-FFF2-40B4-BE49-F238E27FC236}">
                <a16:creationId xmlns:a16="http://schemas.microsoft.com/office/drawing/2014/main" id="{543EF2F9-D18D-AF93-DADD-86DF032BD92E}"/>
              </a:ext>
            </a:extLst>
          </p:cNvPr>
          <p:cNvSpPr/>
          <p:nvPr/>
        </p:nvSpPr>
        <p:spPr>
          <a:xfrm>
            <a:off x="12884404" y="1983106"/>
            <a:ext cx="6647180" cy="404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info-b2">
            <a:extLst>
              <a:ext uri="{FF2B5EF4-FFF2-40B4-BE49-F238E27FC236}">
                <a16:creationId xmlns:a16="http://schemas.microsoft.com/office/drawing/2014/main" id="{89909B00-30B2-870F-1D7B-359F630930BC}"/>
              </a:ext>
            </a:extLst>
          </p:cNvPr>
          <p:cNvPicPr>
            <a:picLocks noChangeAspect="1"/>
          </p:cNvPicPr>
          <p:nvPr/>
        </p:nvPicPr>
        <p:blipFill>
          <a:blip r:embed="rId9"/>
          <a:stretch>
            <a:fillRect/>
          </a:stretch>
        </p:blipFill>
        <p:spPr>
          <a:xfrm>
            <a:off x="13650595" y="2171954"/>
            <a:ext cx="5478653" cy="3668190"/>
          </a:xfrm>
          <a:prstGeom prst="rect">
            <a:avLst/>
          </a:prstGeom>
        </p:spPr>
      </p:pic>
      <p:sp>
        <p:nvSpPr>
          <p:cNvPr id="27" name="!!info-b1">
            <a:extLst>
              <a:ext uri="{FF2B5EF4-FFF2-40B4-BE49-F238E27FC236}">
                <a16:creationId xmlns:a16="http://schemas.microsoft.com/office/drawing/2014/main" id="{87F68784-B269-7BE9-FB8C-53596DA0DE26}"/>
              </a:ext>
            </a:extLst>
          </p:cNvPr>
          <p:cNvSpPr txBox="1"/>
          <p:nvPr/>
        </p:nvSpPr>
        <p:spPr>
          <a:xfrm>
            <a:off x="13075666" y="1349375"/>
            <a:ext cx="6647180" cy="460375"/>
          </a:xfrm>
          <a:prstGeom prst="rect">
            <a:avLst/>
          </a:prstGeom>
          <a:noFill/>
        </p:spPr>
        <p:txBody>
          <a:bodyPr wrap="square" rtlCol="0">
            <a:spAutoFit/>
          </a:bodyPr>
          <a:lstStyle/>
          <a:p>
            <a:pPr algn="l"/>
            <a:r>
              <a:rPr sz="2400" b="1" dirty="0" err="1">
                <a:solidFill>
                  <a:schemeClr val="accent3">
                    <a:lumMod val="40000"/>
                    <a:lumOff val="60000"/>
                  </a:schemeClr>
                </a:solidFill>
                <a:latin typeface="+mn-ea"/>
                <a:cs typeface="黑体" charset="0"/>
              </a:rPr>
              <a:t>中国信通院可信开源社区共同体（TWOS</a:t>
            </a:r>
            <a:r>
              <a:rPr sz="2400" b="1" dirty="0">
                <a:solidFill>
                  <a:schemeClr val="accent3">
                    <a:lumMod val="40000"/>
                    <a:lumOff val="60000"/>
                  </a:schemeClr>
                </a:solidFill>
                <a:latin typeface="+mn-ea"/>
                <a:cs typeface="黑体" charset="0"/>
              </a:rPr>
              <a:t>）</a:t>
            </a:r>
            <a:r>
              <a:rPr lang="zh-CN" sz="2400" b="1" dirty="0">
                <a:solidFill>
                  <a:schemeClr val="accent3">
                    <a:lumMod val="40000"/>
                    <a:lumOff val="60000"/>
                  </a:schemeClr>
                </a:solidFill>
                <a:latin typeface="+mn-ea"/>
                <a:cs typeface="黑体" charset="0"/>
              </a:rPr>
              <a:t>成员</a:t>
            </a:r>
          </a:p>
        </p:txBody>
      </p:sp>
    </p:spTree>
    <p:custDataLst>
      <p:tags r:id="rId1"/>
    </p:custDataLst>
    <p:extLst>
      <p:ext uri="{BB962C8B-B14F-4D97-AF65-F5344CB8AC3E}">
        <p14:creationId xmlns:p14="http://schemas.microsoft.com/office/powerpoint/2010/main" val="1189405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4"/>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荣誉和社区</a:t>
            </a:r>
            <a:endParaRPr lang="zh-CN" altLang="en-US" sz="1735" dirty="0">
              <a:solidFill>
                <a:schemeClr val="bg1"/>
              </a:solidFill>
              <a:latin typeface="+mn-lt"/>
              <a:ea typeface="+mn-ea"/>
            </a:endParaRPr>
          </a:p>
        </p:txBody>
      </p:sp>
      <p:sp>
        <p:nvSpPr>
          <p:cNvPr id="11" name="!!info-a1">
            <a:extLst>
              <a:ext uri="{FF2B5EF4-FFF2-40B4-BE49-F238E27FC236}">
                <a16:creationId xmlns:a16="http://schemas.microsoft.com/office/drawing/2014/main" id="{81281AA2-6705-DDA1-3FED-F94ED3049623}"/>
              </a:ext>
            </a:extLst>
          </p:cNvPr>
          <p:cNvSpPr txBox="1"/>
          <p:nvPr/>
        </p:nvSpPr>
        <p:spPr>
          <a:xfrm>
            <a:off x="-5931789" y="1349375"/>
            <a:ext cx="4755082" cy="460375"/>
          </a:xfrm>
          <a:prstGeom prst="rect">
            <a:avLst/>
          </a:prstGeom>
          <a:noFill/>
        </p:spPr>
        <p:txBody>
          <a:bodyPr wrap="square" rtlCol="0">
            <a:spAutoFit/>
          </a:bodyPr>
          <a:lstStyle/>
          <a:p>
            <a:pPr algn="l"/>
            <a:r>
              <a:rPr lang="en-US" altLang="zh-CN" sz="2400" b="1" dirty="0" err="1">
                <a:solidFill>
                  <a:schemeClr val="accent3">
                    <a:lumMod val="40000"/>
                    <a:lumOff val="60000"/>
                  </a:schemeClr>
                </a:solidFill>
                <a:latin typeface="+mn-ea"/>
              </a:rPr>
              <a:t>Gitee</a:t>
            </a:r>
            <a:r>
              <a:rPr lang="zh-CN" altLang="en-US" sz="2400" b="1" dirty="0">
                <a:solidFill>
                  <a:schemeClr val="accent3">
                    <a:lumMod val="40000"/>
                    <a:lumOff val="60000"/>
                  </a:schemeClr>
                </a:solidFill>
                <a:latin typeface="+mn-ea"/>
              </a:rPr>
              <a:t>最有价值开源项目（</a:t>
            </a:r>
            <a:r>
              <a:rPr lang="en-US" altLang="zh-CN" sz="2400" b="1" dirty="0">
                <a:solidFill>
                  <a:schemeClr val="accent3">
                    <a:lumMod val="40000"/>
                    <a:lumOff val="60000"/>
                  </a:schemeClr>
                </a:solidFill>
                <a:latin typeface="+mn-ea"/>
              </a:rPr>
              <a:t>GVP</a:t>
            </a:r>
            <a:r>
              <a:rPr lang="zh-CN" altLang="en-US" sz="2400" b="1" dirty="0">
                <a:solidFill>
                  <a:schemeClr val="accent3">
                    <a:lumMod val="40000"/>
                    <a:lumOff val="60000"/>
                  </a:schemeClr>
                </a:solidFill>
                <a:latin typeface="+mn-ea"/>
              </a:rPr>
              <a:t>）</a:t>
            </a:r>
          </a:p>
        </p:txBody>
      </p:sp>
      <p:pic>
        <p:nvPicPr>
          <p:cNvPr id="12" name="!!info-a2">
            <a:extLst>
              <a:ext uri="{FF2B5EF4-FFF2-40B4-BE49-F238E27FC236}">
                <a16:creationId xmlns:a16="http://schemas.microsoft.com/office/drawing/2014/main" id="{D69BF54A-1E6A-2BC2-F0F0-663D07BCE8A1}"/>
              </a:ext>
            </a:extLst>
          </p:cNvPr>
          <p:cNvPicPr>
            <a:picLocks noChangeAspect="1"/>
          </p:cNvPicPr>
          <p:nvPr/>
        </p:nvPicPr>
        <p:blipFill>
          <a:blip r:embed="rId8"/>
          <a:stretch>
            <a:fillRect/>
          </a:stretch>
        </p:blipFill>
        <p:spPr>
          <a:xfrm>
            <a:off x="-6811899" y="1983105"/>
            <a:ext cx="6381750" cy="4041140"/>
          </a:xfrm>
          <a:prstGeom prst="rect">
            <a:avLst/>
          </a:prstGeom>
        </p:spPr>
      </p:pic>
      <p:pic>
        <p:nvPicPr>
          <p:cNvPr id="13" name="!!info-b2">
            <a:extLst>
              <a:ext uri="{FF2B5EF4-FFF2-40B4-BE49-F238E27FC236}">
                <a16:creationId xmlns:a16="http://schemas.microsoft.com/office/drawing/2014/main" id="{2261D99C-43C0-2019-4FD9-7B4EEEB53118}"/>
              </a:ext>
            </a:extLst>
          </p:cNvPr>
          <p:cNvPicPr>
            <a:picLocks noChangeAspect="1"/>
          </p:cNvPicPr>
          <p:nvPr/>
        </p:nvPicPr>
        <p:blipFill>
          <a:blip r:embed="rId9"/>
          <a:stretch>
            <a:fillRect/>
          </a:stretch>
        </p:blipFill>
        <p:spPr>
          <a:xfrm>
            <a:off x="3458083" y="2171954"/>
            <a:ext cx="5478653" cy="3668190"/>
          </a:xfrm>
          <a:prstGeom prst="rect">
            <a:avLst/>
          </a:prstGeom>
        </p:spPr>
      </p:pic>
      <p:sp>
        <p:nvSpPr>
          <p:cNvPr id="14" name="!!info-b1">
            <a:extLst>
              <a:ext uri="{FF2B5EF4-FFF2-40B4-BE49-F238E27FC236}">
                <a16:creationId xmlns:a16="http://schemas.microsoft.com/office/drawing/2014/main" id="{A6DC34A7-6249-426B-00AB-5B1E46F57378}"/>
              </a:ext>
            </a:extLst>
          </p:cNvPr>
          <p:cNvSpPr txBox="1"/>
          <p:nvPr/>
        </p:nvSpPr>
        <p:spPr>
          <a:xfrm>
            <a:off x="2956749" y="1428307"/>
            <a:ext cx="6667697" cy="461665"/>
          </a:xfrm>
          <a:prstGeom prst="rect">
            <a:avLst/>
          </a:prstGeom>
          <a:noFill/>
        </p:spPr>
        <p:txBody>
          <a:bodyPr wrap="square" rtlCol="0">
            <a:spAutoFit/>
          </a:bodyPr>
          <a:lstStyle/>
          <a:p>
            <a:pPr algn="l"/>
            <a:r>
              <a:rPr sz="2400" b="1" dirty="0" err="1">
                <a:solidFill>
                  <a:schemeClr val="accent3">
                    <a:lumMod val="40000"/>
                    <a:lumOff val="60000"/>
                  </a:schemeClr>
                </a:solidFill>
                <a:latin typeface="+mn-ea"/>
                <a:cs typeface="黑体" charset="0"/>
              </a:rPr>
              <a:t>中国信通院可信开源社区共同体（TWOS</a:t>
            </a:r>
            <a:r>
              <a:rPr sz="2400" b="1" dirty="0">
                <a:solidFill>
                  <a:schemeClr val="accent3">
                    <a:lumMod val="40000"/>
                    <a:lumOff val="60000"/>
                  </a:schemeClr>
                </a:solidFill>
                <a:latin typeface="+mn-ea"/>
                <a:cs typeface="黑体" charset="0"/>
              </a:rPr>
              <a:t>）</a:t>
            </a:r>
            <a:r>
              <a:rPr lang="zh-CN" sz="2400" b="1" dirty="0">
                <a:solidFill>
                  <a:schemeClr val="accent3">
                    <a:lumMod val="40000"/>
                    <a:lumOff val="60000"/>
                  </a:schemeClr>
                </a:solidFill>
                <a:latin typeface="+mn-ea"/>
                <a:cs typeface="黑体" charset="0"/>
              </a:rPr>
              <a:t>成员</a:t>
            </a:r>
          </a:p>
        </p:txBody>
      </p:sp>
      <p:sp>
        <p:nvSpPr>
          <p:cNvPr id="15" name="!!info-c1">
            <a:extLst>
              <a:ext uri="{FF2B5EF4-FFF2-40B4-BE49-F238E27FC236}">
                <a16:creationId xmlns:a16="http://schemas.microsoft.com/office/drawing/2014/main" id="{7F7FD17D-94F3-C630-3375-B571AE010D57}"/>
              </a:ext>
            </a:extLst>
          </p:cNvPr>
          <p:cNvSpPr txBox="1"/>
          <p:nvPr/>
        </p:nvSpPr>
        <p:spPr>
          <a:xfrm>
            <a:off x="13690631" y="1511091"/>
            <a:ext cx="7249426" cy="461665"/>
          </a:xfrm>
          <a:prstGeom prst="rect">
            <a:avLst/>
          </a:prstGeom>
          <a:noFill/>
        </p:spPr>
        <p:txBody>
          <a:bodyPr wrap="square" rtlCol="0">
            <a:spAutoFit/>
          </a:bodyPr>
          <a:lstStyle/>
          <a:p>
            <a:pPr algn="l"/>
            <a:r>
              <a:rPr lang="zh-CN" altLang="en-US" sz="2400" dirty="0">
                <a:solidFill>
                  <a:schemeClr val="accent3">
                    <a:lumMod val="40000"/>
                    <a:lumOff val="60000"/>
                  </a:schemeClr>
                </a:solidFill>
                <a:latin typeface="+mn-ea"/>
              </a:rPr>
              <a:t>国内著名的</a:t>
            </a:r>
            <a:r>
              <a:rPr lang="en-US" altLang="zh-CN" sz="2400" dirty="0">
                <a:solidFill>
                  <a:schemeClr val="accent3">
                    <a:lumMod val="40000"/>
                    <a:lumOff val="60000"/>
                  </a:schemeClr>
                </a:solidFill>
                <a:latin typeface="+mn-ea"/>
              </a:rPr>
              <a:t>Java</a:t>
            </a:r>
            <a:r>
              <a:rPr lang="zh-CN" altLang="en-US" sz="2400" dirty="0">
                <a:solidFill>
                  <a:schemeClr val="accent3">
                    <a:lumMod val="40000"/>
                    <a:lumOff val="60000"/>
                  </a:schemeClr>
                </a:solidFill>
                <a:latin typeface="+mn-ea"/>
              </a:rPr>
              <a:t>开源社区</a:t>
            </a:r>
            <a:r>
              <a:rPr lang="en-US" altLang="zh-CN" sz="2400" dirty="0">
                <a:solidFill>
                  <a:schemeClr val="accent3">
                    <a:lumMod val="40000"/>
                    <a:lumOff val="60000"/>
                  </a:schemeClr>
                </a:solidFill>
                <a:latin typeface="+mn-ea"/>
              </a:rPr>
              <a:t>Dromara</a:t>
            </a:r>
            <a:r>
              <a:rPr lang="zh-CN" altLang="en-US" sz="2400" dirty="0">
                <a:solidFill>
                  <a:schemeClr val="accent3">
                    <a:lumMod val="40000"/>
                    <a:lumOff val="60000"/>
                  </a:schemeClr>
                </a:solidFill>
                <a:latin typeface="+mn-ea"/>
              </a:rPr>
              <a:t>的顶级成员项目</a:t>
            </a:r>
            <a:endParaRPr lang="zh-CN" sz="2400" b="1" dirty="0">
              <a:solidFill>
                <a:schemeClr val="accent3">
                  <a:lumMod val="40000"/>
                  <a:lumOff val="60000"/>
                </a:schemeClr>
              </a:solidFill>
              <a:latin typeface="+mn-ea"/>
              <a:cs typeface="黑体" charset="0"/>
            </a:endParaRPr>
          </a:p>
        </p:txBody>
      </p:sp>
      <p:pic>
        <p:nvPicPr>
          <p:cNvPr id="16" name="!!info-c2">
            <a:extLst>
              <a:ext uri="{FF2B5EF4-FFF2-40B4-BE49-F238E27FC236}">
                <a16:creationId xmlns:a16="http://schemas.microsoft.com/office/drawing/2014/main" id="{12B32B50-654C-B27C-D7FC-308D1A961E10}"/>
              </a:ext>
            </a:extLst>
          </p:cNvPr>
          <p:cNvPicPr>
            <a:picLocks noChangeAspect="1"/>
          </p:cNvPicPr>
          <p:nvPr/>
        </p:nvPicPr>
        <p:blipFill>
          <a:blip r:embed="rId10"/>
          <a:stretch>
            <a:fillRect/>
          </a:stretch>
        </p:blipFill>
        <p:spPr>
          <a:xfrm>
            <a:off x="12547727" y="2415667"/>
            <a:ext cx="9332595" cy="2828925"/>
          </a:xfrm>
          <a:prstGeom prst="rect">
            <a:avLst/>
          </a:prstGeom>
        </p:spPr>
      </p:pic>
    </p:spTree>
    <p:custDataLst>
      <p:tags r:id="rId1"/>
    </p:custDataLst>
    <p:extLst>
      <p:ext uri="{BB962C8B-B14F-4D97-AF65-F5344CB8AC3E}">
        <p14:creationId xmlns:p14="http://schemas.microsoft.com/office/powerpoint/2010/main" val="2354191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4"/>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荣誉和社区</a:t>
            </a:r>
            <a:endParaRPr lang="zh-CN" altLang="en-US" sz="1735" dirty="0">
              <a:solidFill>
                <a:schemeClr val="bg1"/>
              </a:solidFill>
              <a:latin typeface="+mn-lt"/>
              <a:ea typeface="+mn-ea"/>
            </a:endParaRPr>
          </a:p>
        </p:txBody>
      </p:sp>
      <p:sp>
        <p:nvSpPr>
          <p:cNvPr id="5" name="!!info-b3">
            <a:extLst>
              <a:ext uri="{FF2B5EF4-FFF2-40B4-BE49-F238E27FC236}">
                <a16:creationId xmlns:a16="http://schemas.microsoft.com/office/drawing/2014/main" id="{8199B62F-4A23-57C5-AA9D-A9D905811D97}"/>
              </a:ext>
            </a:extLst>
          </p:cNvPr>
          <p:cNvSpPr/>
          <p:nvPr/>
        </p:nvSpPr>
        <p:spPr>
          <a:xfrm>
            <a:off x="-7134860" y="1983106"/>
            <a:ext cx="6647180" cy="404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info-b2">
            <a:extLst>
              <a:ext uri="{FF2B5EF4-FFF2-40B4-BE49-F238E27FC236}">
                <a16:creationId xmlns:a16="http://schemas.microsoft.com/office/drawing/2014/main" id="{33D16BFB-B192-8C15-997C-77D3A84E3224}"/>
              </a:ext>
            </a:extLst>
          </p:cNvPr>
          <p:cNvPicPr>
            <a:picLocks noChangeAspect="1"/>
          </p:cNvPicPr>
          <p:nvPr/>
        </p:nvPicPr>
        <p:blipFill>
          <a:blip r:embed="rId8"/>
          <a:stretch>
            <a:fillRect/>
          </a:stretch>
        </p:blipFill>
        <p:spPr>
          <a:xfrm>
            <a:off x="-6368669" y="2171954"/>
            <a:ext cx="5478653" cy="3668190"/>
          </a:xfrm>
          <a:prstGeom prst="rect">
            <a:avLst/>
          </a:prstGeom>
        </p:spPr>
      </p:pic>
      <p:sp>
        <p:nvSpPr>
          <p:cNvPr id="7" name="!!info-b1">
            <a:extLst>
              <a:ext uri="{FF2B5EF4-FFF2-40B4-BE49-F238E27FC236}">
                <a16:creationId xmlns:a16="http://schemas.microsoft.com/office/drawing/2014/main" id="{29BFED82-3E6D-C9C7-6D76-A7DD3798BF4B}"/>
              </a:ext>
            </a:extLst>
          </p:cNvPr>
          <p:cNvSpPr txBox="1"/>
          <p:nvPr/>
        </p:nvSpPr>
        <p:spPr>
          <a:xfrm>
            <a:off x="-7134860" y="1427017"/>
            <a:ext cx="6647180" cy="461665"/>
          </a:xfrm>
          <a:prstGeom prst="rect">
            <a:avLst/>
          </a:prstGeom>
          <a:noFill/>
        </p:spPr>
        <p:txBody>
          <a:bodyPr wrap="square" rtlCol="0">
            <a:spAutoFit/>
          </a:bodyPr>
          <a:lstStyle/>
          <a:p>
            <a:pPr algn="l"/>
            <a:r>
              <a:rPr sz="2400" b="1" dirty="0" err="1">
                <a:solidFill>
                  <a:schemeClr val="accent3">
                    <a:lumMod val="40000"/>
                    <a:lumOff val="60000"/>
                  </a:schemeClr>
                </a:solidFill>
                <a:latin typeface="+mn-ea"/>
                <a:cs typeface="黑体" charset="0"/>
              </a:rPr>
              <a:t>中国信通院可信开源社区共同体（TWOS</a:t>
            </a:r>
            <a:r>
              <a:rPr sz="2400" b="1" dirty="0">
                <a:solidFill>
                  <a:schemeClr val="accent3">
                    <a:lumMod val="40000"/>
                    <a:lumOff val="60000"/>
                  </a:schemeClr>
                </a:solidFill>
                <a:latin typeface="+mn-ea"/>
                <a:cs typeface="黑体" charset="0"/>
              </a:rPr>
              <a:t>）</a:t>
            </a:r>
            <a:r>
              <a:rPr lang="zh-CN" sz="2400" b="1" dirty="0">
                <a:solidFill>
                  <a:schemeClr val="accent3">
                    <a:lumMod val="40000"/>
                    <a:lumOff val="60000"/>
                  </a:schemeClr>
                </a:solidFill>
                <a:latin typeface="+mn-ea"/>
                <a:cs typeface="黑体" charset="0"/>
              </a:rPr>
              <a:t>成员</a:t>
            </a:r>
          </a:p>
        </p:txBody>
      </p:sp>
      <p:sp>
        <p:nvSpPr>
          <p:cNvPr id="8" name="!!info-c1">
            <a:extLst>
              <a:ext uri="{FF2B5EF4-FFF2-40B4-BE49-F238E27FC236}">
                <a16:creationId xmlns:a16="http://schemas.microsoft.com/office/drawing/2014/main" id="{FB3051D8-A9F0-5F1C-6318-2080791E7269}"/>
              </a:ext>
            </a:extLst>
          </p:cNvPr>
          <p:cNvSpPr txBox="1"/>
          <p:nvPr/>
        </p:nvSpPr>
        <p:spPr>
          <a:xfrm>
            <a:off x="2464346" y="1511091"/>
            <a:ext cx="7227119" cy="461665"/>
          </a:xfrm>
          <a:prstGeom prst="rect">
            <a:avLst/>
          </a:prstGeom>
          <a:noFill/>
        </p:spPr>
        <p:txBody>
          <a:bodyPr wrap="square" rtlCol="0">
            <a:spAutoFit/>
          </a:bodyPr>
          <a:lstStyle/>
          <a:p>
            <a:pPr algn="l"/>
            <a:r>
              <a:rPr lang="zh-CN" altLang="en-US" sz="2400" b="1" dirty="0">
                <a:solidFill>
                  <a:schemeClr val="accent3">
                    <a:lumMod val="40000"/>
                    <a:lumOff val="60000"/>
                  </a:schemeClr>
                </a:solidFill>
                <a:latin typeface="+mn-ea"/>
              </a:rPr>
              <a:t>国内著名的</a:t>
            </a:r>
            <a:r>
              <a:rPr lang="en-US" altLang="zh-CN" sz="2400" b="1" dirty="0">
                <a:solidFill>
                  <a:schemeClr val="accent3">
                    <a:lumMod val="40000"/>
                    <a:lumOff val="60000"/>
                  </a:schemeClr>
                </a:solidFill>
                <a:latin typeface="+mn-ea"/>
              </a:rPr>
              <a:t>Java</a:t>
            </a:r>
            <a:r>
              <a:rPr lang="zh-CN" altLang="en-US" sz="2400" b="1" dirty="0">
                <a:solidFill>
                  <a:schemeClr val="accent3">
                    <a:lumMod val="40000"/>
                    <a:lumOff val="60000"/>
                  </a:schemeClr>
                </a:solidFill>
                <a:latin typeface="+mn-ea"/>
              </a:rPr>
              <a:t>开源社区</a:t>
            </a:r>
            <a:r>
              <a:rPr lang="en-US" altLang="zh-CN" sz="2400" b="1" dirty="0">
                <a:solidFill>
                  <a:schemeClr val="accent3">
                    <a:lumMod val="40000"/>
                    <a:lumOff val="60000"/>
                  </a:schemeClr>
                </a:solidFill>
                <a:latin typeface="+mn-ea"/>
              </a:rPr>
              <a:t>Dromara</a:t>
            </a:r>
            <a:r>
              <a:rPr lang="zh-CN" altLang="en-US" sz="2400" b="1" dirty="0">
                <a:solidFill>
                  <a:schemeClr val="accent3">
                    <a:lumMod val="40000"/>
                    <a:lumOff val="60000"/>
                  </a:schemeClr>
                </a:solidFill>
                <a:latin typeface="+mn-ea"/>
              </a:rPr>
              <a:t>的顶级成员项目</a:t>
            </a:r>
            <a:endParaRPr lang="zh-CN" sz="2400" b="1" dirty="0">
              <a:solidFill>
                <a:schemeClr val="accent3">
                  <a:lumMod val="40000"/>
                  <a:lumOff val="60000"/>
                </a:schemeClr>
              </a:solidFill>
              <a:latin typeface="+mn-ea"/>
              <a:cs typeface="黑体" charset="0"/>
            </a:endParaRPr>
          </a:p>
        </p:txBody>
      </p:sp>
      <p:pic>
        <p:nvPicPr>
          <p:cNvPr id="9" name="!!info-c2">
            <a:extLst>
              <a:ext uri="{FF2B5EF4-FFF2-40B4-BE49-F238E27FC236}">
                <a16:creationId xmlns:a16="http://schemas.microsoft.com/office/drawing/2014/main" id="{4786B104-0124-779B-53B9-26141E6687C3}"/>
              </a:ext>
            </a:extLst>
          </p:cNvPr>
          <p:cNvPicPr>
            <a:picLocks noChangeAspect="1"/>
          </p:cNvPicPr>
          <p:nvPr/>
        </p:nvPicPr>
        <p:blipFill>
          <a:blip r:embed="rId9"/>
          <a:stretch>
            <a:fillRect/>
          </a:stretch>
        </p:blipFill>
        <p:spPr>
          <a:xfrm>
            <a:off x="1501775" y="2415667"/>
            <a:ext cx="9332595" cy="2828925"/>
          </a:xfrm>
          <a:prstGeom prst="rect">
            <a:avLst/>
          </a:prstGeom>
        </p:spPr>
      </p:pic>
      <p:pic>
        <p:nvPicPr>
          <p:cNvPr id="10" name="!!info-d2">
            <a:extLst>
              <a:ext uri="{FF2B5EF4-FFF2-40B4-BE49-F238E27FC236}">
                <a16:creationId xmlns:a16="http://schemas.microsoft.com/office/drawing/2014/main" id="{1D6E88EC-160D-6C27-4D06-9C3AA2A250F6}"/>
              </a:ext>
            </a:extLst>
          </p:cNvPr>
          <p:cNvPicPr>
            <a:picLocks noChangeAspect="1"/>
          </p:cNvPicPr>
          <p:nvPr/>
        </p:nvPicPr>
        <p:blipFill>
          <a:blip r:embed="rId10"/>
          <a:stretch>
            <a:fillRect/>
          </a:stretch>
        </p:blipFill>
        <p:spPr>
          <a:xfrm>
            <a:off x="12550679" y="2486459"/>
            <a:ext cx="4430395" cy="3353685"/>
          </a:xfrm>
          <a:prstGeom prst="rect">
            <a:avLst/>
          </a:prstGeom>
        </p:spPr>
      </p:pic>
      <p:sp>
        <p:nvSpPr>
          <p:cNvPr id="11" name="!!info-d1">
            <a:extLst>
              <a:ext uri="{FF2B5EF4-FFF2-40B4-BE49-F238E27FC236}">
                <a16:creationId xmlns:a16="http://schemas.microsoft.com/office/drawing/2014/main" id="{6147880C-C7C2-B507-63C1-368F346F83A0}"/>
              </a:ext>
            </a:extLst>
          </p:cNvPr>
          <p:cNvSpPr txBox="1"/>
          <p:nvPr/>
        </p:nvSpPr>
        <p:spPr>
          <a:xfrm>
            <a:off x="12433809" y="1506444"/>
            <a:ext cx="4683759" cy="461665"/>
          </a:xfrm>
          <a:prstGeom prst="rect">
            <a:avLst/>
          </a:prstGeom>
          <a:noFill/>
        </p:spPr>
        <p:txBody>
          <a:bodyPr wrap="square" rtlCol="0">
            <a:spAutoFit/>
          </a:bodyPr>
          <a:lstStyle/>
          <a:p>
            <a:pPr algn="l"/>
            <a:r>
              <a:rPr lang="en-US" altLang="zh-CN" sz="2400" b="1" dirty="0">
                <a:solidFill>
                  <a:schemeClr val="accent3">
                    <a:lumMod val="40000"/>
                    <a:lumOff val="60000"/>
                  </a:schemeClr>
                </a:solidFill>
                <a:latin typeface="+mn-ea"/>
                <a:cs typeface="黑体" charset="0"/>
              </a:rPr>
              <a:t>2021</a:t>
            </a:r>
            <a:r>
              <a:rPr lang="zh-CN" altLang="en-US" sz="2400" b="1" dirty="0">
                <a:solidFill>
                  <a:schemeClr val="accent3">
                    <a:lumMod val="40000"/>
                    <a:lumOff val="60000"/>
                  </a:schemeClr>
                </a:solidFill>
                <a:latin typeface="+mn-ea"/>
                <a:cs typeface="黑体" charset="0"/>
              </a:rPr>
              <a:t>年度中国开源最受欢迎项目</a:t>
            </a:r>
            <a:endParaRPr lang="zh-CN" sz="2400" b="1" dirty="0">
              <a:solidFill>
                <a:schemeClr val="accent3">
                  <a:lumMod val="40000"/>
                  <a:lumOff val="60000"/>
                </a:schemeClr>
              </a:solidFill>
              <a:latin typeface="+mn-ea"/>
              <a:cs typeface="黑体" charset="0"/>
            </a:endParaRPr>
          </a:p>
        </p:txBody>
      </p:sp>
    </p:spTree>
    <p:custDataLst>
      <p:tags r:id="rId1"/>
    </p:custDataLst>
    <p:extLst>
      <p:ext uri="{BB962C8B-B14F-4D97-AF65-F5344CB8AC3E}">
        <p14:creationId xmlns:p14="http://schemas.microsoft.com/office/powerpoint/2010/main" val="1076622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38693180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4"/>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荣誉和社区</a:t>
            </a:r>
            <a:endParaRPr lang="zh-CN" altLang="en-US" sz="1735" dirty="0">
              <a:solidFill>
                <a:schemeClr val="bg1"/>
              </a:solidFill>
              <a:latin typeface="+mn-lt"/>
              <a:ea typeface="+mn-ea"/>
            </a:endParaRPr>
          </a:p>
        </p:txBody>
      </p:sp>
      <p:sp>
        <p:nvSpPr>
          <p:cNvPr id="5" name="!!info-c1">
            <a:extLst>
              <a:ext uri="{FF2B5EF4-FFF2-40B4-BE49-F238E27FC236}">
                <a16:creationId xmlns:a16="http://schemas.microsoft.com/office/drawing/2014/main" id="{9D555C96-64DB-F660-A958-B4A38858B10B}"/>
              </a:ext>
            </a:extLst>
          </p:cNvPr>
          <p:cNvSpPr txBox="1"/>
          <p:nvPr/>
        </p:nvSpPr>
        <p:spPr>
          <a:xfrm>
            <a:off x="-8535385" y="1511091"/>
            <a:ext cx="7046786" cy="461665"/>
          </a:xfrm>
          <a:prstGeom prst="rect">
            <a:avLst/>
          </a:prstGeom>
          <a:noFill/>
        </p:spPr>
        <p:txBody>
          <a:bodyPr wrap="square" rtlCol="0">
            <a:spAutoFit/>
          </a:bodyPr>
          <a:lstStyle/>
          <a:p>
            <a:pPr algn="l"/>
            <a:r>
              <a:rPr lang="zh-CN" altLang="en-US" sz="2400" b="1" dirty="0">
                <a:solidFill>
                  <a:schemeClr val="accent3">
                    <a:lumMod val="40000"/>
                    <a:lumOff val="60000"/>
                  </a:schemeClr>
                </a:solidFill>
                <a:latin typeface="+mn-ea"/>
              </a:rPr>
              <a:t>国内著名的</a:t>
            </a:r>
            <a:r>
              <a:rPr lang="en-US" altLang="zh-CN" sz="2400" b="1" dirty="0">
                <a:solidFill>
                  <a:schemeClr val="accent3">
                    <a:lumMod val="40000"/>
                    <a:lumOff val="60000"/>
                  </a:schemeClr>
                </a:solidFill>
                <a:latin typeface="+mn-ea"/>
              </a:rPr>
              <a:t>Java</a:t>
            </a:r>
            <a:r>
              <a:rPr lang="zh-CN" altLang="en-US" sz="2400" b="1" dirty="0">
                <a:solidFill>
                  <a:schemeClr val="accent3">
                    <a:lumMod val="40000"/>
                    <a:lumOff val="60000"/>
                  </a:schemeClr>
                </a:solidFill>
                <a:latin typeface="+mn-ea"/>
              </a:rPr>
              <a:t>开源社区</a:t>
            </a:r>
            <a:r>
              <a:rPr lang="en-US" altLang="zh-CN" sz="2400" b="1" dirty="0">
                <a:solidFill>
                  <a:schemeClr val="accent3">
                    <a:lumMod val="40000"/>
                    <a:lumOff val="60000"/>
                  </a:schemeClr>
                </a:solidFill>
                <a:latin typeface="+mn-ea"/>
              </a:rPr>
              <a:t>Dromara</a:t>
            </a:r>
            <a:r>
              <a:rPr lang="zh-CN" altLang="en-US" sz="2400" b="1" dirty="0">
                <a:solidFill>
                  <a:schemeClr val="accent3">
                    <a:lumMod val="40000"/>
                    <a:lumOff val="60000"/>
                  </a:schemeClr>
                </a:solidFill>
                <a:latin typeface="+mn-ea"/>
              </a:rPr>
              <a:t>的顶级成员项目</a:t>
            </a:r>
            <a:endParaRPr lang="zh-CN" sz="2400" b="1" dirty="0">
              <a:solidFill>
                <a:schemeClr val="accent3">
                  <a:lumMod val="40000"/>
                  <a:lumOff val="60000"/>
                </a:schemeClr>
              </a:solidFill>
              <a:latin typeface="+mn-ea"/>
              <a:cs typeface="黑体" charset="0"/>
            </a:endParaRPr>
          </a:p>
        </p:txBody>
      </p:sp>
      <p:pic>
        <p:nvPicPr>
          <p:cNvPr id="6" name="!!info-c2">
            <a:extLst>
              <a:ext uri="{FF2B5EF4-FFF2-40B4-BE49-F238E27FC236}">
                <a16:creationId xmlns:a16="http://schemas.microsoft.com/office/drawing/2014/main" id="{1600626D-BA29-7601-A791-8139C31E1384}"/>
              </a:ext>
            </a:extLst>
          </p:cNvPr>
          <p:cNvPicPr>
            <a:picLocks noChangeAspect="1"/>
          </p:cNvPicPr>
          <p:nvPr/>
        </p:nvPicPr>
        <p:blipFill>
          <a:blip r:embed="rId8"/>
          <a:stretch>
            <a:fillRect/>
          </a:stretch>
        </p:blipFill>
        <p:spPr>
          <a:xfrm>
            <a:off x="-9678289" y="2415667"/>
            <a:ext cx="9332595" cy="2828925"/>
          </a:xfrm>
          <a:prstGeom prst="rect">
            <a:avLst/>
          </a:prstGeom>
        </p:spPr>
      </p:pic>
      <p:pic>
        <p:nvPicPr>
          <p:cNvPr id="7" name="!!info-d2">
            <a:extLst>
              <a:ext uri="{FF2B5EF4-FFF2-40B4-BE49-F238E27FC236}">
                <a16:creationId xmlns:a16="http://schemas.microsoft.com/office/drawing/2014/main" id="{996EA155-EB0C-F2DF-66C9-76AC1D1B1F1A}"/>
              </a:ext>
            </a:extLst>
          </p:cNvPr>
          <p:cNvPicPr>
            <a:picLocks noChangeAspect="1"/>
          </p:cNvPicPr>
          <p:nvPr/>
        </p:nvPicPr>
        <p:blipFill>
          <a:blip r:embed="rId9"/>
          <a:stretch>
            <a:fillRect/>
          </a:stretch>
        </p:blipFill>
        <p:spPr>
          <a:xfrm>
            <a:off x="3833399" y="2486459"/>
            <a:ext cx="4430395" cy="3353685"/>
          </a:xfrm>
          <a:prstGeom prst="rect">
            <a:avLst/>
          </a:prstGeom>
        </p:spPr>
      </p:pic>
      <p:sp>
        <p:nvSpPr>
          <p:cNvPr id="8" name="!!info-d1">
            <a:extLst>
              <a:ext uri="{FF2B5EF4-FFF2-40B4-BE49-F238E27FC236}">
                <a16:creationId xmlns:a16="http://schemas.microsoft.com/office/drawing/2014/main" id="{453A73A1-12FB-F864-7B63-BBC27EE7DAC6}"/>
              </a:ext>
            </a:extLst>
          </p:cNvPr>
          <p:cNvSpPr txBox="1"/>
          <p:nvPr/>
        </p:nvSpPr>
        <p:spPr>
          <a:xfrm>
            <a:off x="3833399" y="1506444"/>
            <a:ext cx="4566889" cy="461665"/>
          </a:xfrm>
          <a:prstGeom prst="rect">
            <a:avLst/>
          </a:prstGeom>
          <a:noFill/>
        </p:spPr>
        <p:txBody>
          <a:bodyPr wrap="square" rtlCol="0">
            <a:spAutoFit/>
          </a:bodyPr>
          <a:lstStyle/>
          <a:p>
            <a:pPr algn="l"/>
            <a:r>
              <a:rPr lang="en-US" altLang="zh-CN" sz="2400" b="1" dirty="0">
                <a:solidFill>
                  <a:schemeClr val="accent3">
                    <a:lumMod val="40000"/>
                    <a:lumOff val="60000"/>
                  </a:schemeClr>
                </a:solidFill>
                <a:latin typeface="+mn-ea"/>
                <a:cs typeface="黑体" charset="0"/>
              </a:rPr>
              <a:t>2021</a:t>
            </a:r>
            <a:r>
              <a:rPr lang="zh-CN" altLang="en-US" sz="2400" b="1" dirty="0">
                <a:solidFill>
                  <a:schemeClr val="accent3">
                    <a:lumMod val="40000"/>
                    <a:lumOff val="60000"/>
                  </a:schemeClr>
                </a:solidFill>
                <a:latin typeface="+mn-ea"/>
                <a:cs typeface="黑体" charset="0"/>
              </a:rPr>
              <a:t>年度中国开源最受欢迎项目</a:t>
            </a:r>
            <a:endParaRPr lang="zh-CN" sz="2400" b="1" dirty="0">
              <a:solidFill>
                <a:schemeClr val="accent3">
                  <a:lumMod val="40000"/>
                  <a:lumOff val="60000"/>
                </a:schemeClr>
              </a:solidFill>
              <a:latin typeface="+mn-ea"/>
              <a:cs typeface="黑体" charset="0"/>
            </a:endParaRPr>
          </a:p>
        </p:txBody>
      </p:sp>
    </p:spTree>
    <p:custDataLst>
      <p:tags r:id="rId1"/>
    </p:custDataLst>
    <p:extLst>
      <p:ext uri="{BB962C8B-B14F-4D97-AF65-F5344CB8AC3E}">
        <p14:creationId xmlns:p14="http://schemas.microsoft.com/office/powerpoint/2010/main" val="4073448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4"/>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荣誉和社区</a:t>
            </a:r>
            <a:endParaRPr lang="zh-CN" altLang="en-US" sz="1735" dirty="0">
              <a:solidFill>
                <a:schemeClr val="bg1"/>
              </a:solidFill>
              <a:latin typeface="+mn-lt"/>
              <a:ea typeface="+mn-ea"/>
            </a:endParaRPr>
          </a:p>
        </p:txBody>
      </p:sp>
      <p:sp>
        <p:nvSpPr>
          <p:cNvPr id="9" name="圆角矩形 8">
            <a:extLst>
              <a:ext uri="{FF2B5EF4-FFF2-40B4-BE49-F238E27FC236}">
                <a16:creationId xmlns:a16="http://schemas.microsoft.com/office/drawing/2014/main" id="{BC44E6E3-D629-75AC-9A5B-98226E007739}"/>
              </a:ext>
            </a:extLst>
          </p:cNvPr>
          <p:cNvSpPr/>
          <p:nvPr/>
        </p:nvSpPr>
        <p:spPr>
          <a:xfrm>
            <a:off x="890905" y="1715135"/>
            <a:ext cx="2499995" cy="508000"/>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a:latin typeface="Arial Bold" panose="020B0604020202020204" charset="0"/>
                <a:cs typeface="Arial Bold" panose="020B0604020202020204" charset="0"/>
              </a:rPr>
              <a:t>极为丰富的测试用例</a:t>
            </a:r>
            <a:r>
              <a:rPr lang="en-US" altLang="zh-CN" b="1">
                <a:latin typeface="Arial Bold" panose="020B0604020202020204" charset="0"/>
                <a:cs typeface="Arial Bold" panose="020B0604020202020204" charset="0"/>
              </a:rPr>
              <a:t>:</a:t>
            </a:r>
          </a:p>
        </p:txBody>
      </p:sp>
      <p:sp>
        <p:nvSpPr>
          <p:cNvPr id="10" name="圆角矩形 9">
            <a:extLst>
              <a:ext uri="{FF2B5EF4-FFF2-40B4-BE49-F238E27FC236}">
                <a16:creationId xmlns:a16="http://schemas.microsoft.com/office/drawing/2014/main" id="{66042718-5565-1340-C397-E1A65476CF4C}"/>
              </a:ext>
            </a:extLst>
          </p:cNvPr>
          <p:cNvSpPr/>
          <p:nvPr/>
        </p:nvSpPr>
        <p:spPr>
          <a:xfrm>
            <a:off x="533400" y="2502535"/>
            <a:ext cx="3215005" cy="347345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54168A1-C953-998F-1F88-7C7689D117ED}"/>
              </a:ext>
            </a:extLst>
          </p:cNvPr>
          <p:cNvSpPr txBox="1"/>
          <p:nvPr>
            <p:custDataLst>
              <p:tags r:id="rId6"/>
            </p:custDataLst>
          </p:nvPr>
        </p:nvSpPr>
        <p:spPr>
          <a:xfrm>
            <a:off x="876935" y="2868295"/>
            <a:ext cx="2499995" cy="1729740"/>
          </a:xfrm>
          <a:prstGeom prst="rect">
            <a:avLst/>
          </a:prstGeom>
        </p:spPr>
        <p:txBody>
          <a:bodyPr wrap="square">
            <a:normAutofit fontScale="87500" lnSpcReduction="20000"/>
          </a:bodyPr>
          <a:lstStyle>
            <a:defPPr>
              <a:defRPr lang="zh-CN"/>
            </a:defPPr>
          </a:lstStyle>
          <a:p>
            <a:r>
              <a:rPr lang="en-US" altLang="zh-CN" sz="1735" dirty="0">
                <a:solidFill>
                  <a:schemeClr val="bg1"/>
                </a:solidFill>
                <a:latin typeface="+mn-lt"/>
                <a:ea typeface="+mn-ea"/>
              </a:rPr>
              <a:t>LiteFlow</a:t>
            </a:r>
            <a:r>
              <a:rPr lang="zh-CN" altLang="en-US" sz="1735" dirty="0">
                <a:solidFill>
                  <a:schemeClr val="bg1"/>
                </a:solidFill>
                <a:latin typeface="+mn-lt"/>
                <a:ea typeface="+mn-ea"/>
              </a:rPr>
              <a:t>截止</a:t>
            </a:r>
            <a:r>
              <a:rPr lang="en-US" altLang="zh-CN" sz="1735" dirty="0">
                <a:solidFill>
                  <a:schemeClr val="bg1"/>
                </a:solidFill>
                <a:latin typeface="+mn-lt"/>
                <a:ea typeface="+mn-ea"/>
              </a:rPr>
              <a:t>2.10.1</a:t>
            </a:r>
            <a:r>
              <a:rPr lang="zh-CN" altLang="en-US" sz="1735" dirty="0">
                <a:solidFill>
                  <a:schemeClr val="bg1"/>
                </a:solidFill>
                <a:latin typeface="+mn-lt"/>
                <a:ea typeface="+mn-ea"/>
              </a:rPr>
              <a:t>版本为止，一共拥有将</a:t>
            </a:r>
            <a:r>
              <a:rPr lang="en-US" altLang="zh-CN" sz="1735" dirty="0">
                <a:solidFill>
                  <a:schemeClr val="bg1"/>
                </a:solidFill>
                <a:latin typeface="+mn-lt"/>
                <a:ea typeface="+mn-ea"/>
              </a:rPr>
              <a:t>900</a:t>
            </a:r>
            <a:r>
              <a:rPr lang="zh-CN" altLang="en-US" sz="1735" dirty="0">
                <a:solidFill>
                  <a:schemeClr val="bg1"/>
                </a:solidFill>
                <a:latin typeface="+mn-lt"/>
                <a:ea typeface="+mn-ea"/>
              </a:rPr>
              <a:t>多个测试用例。</a:t>
            </a:r>
          </a:p>
          <a:p>
            <a:endParaRPr lang="zh-CN" altLang="en-US" sz="1735" dirty="0">
              <a:solidFill>
                <a:schemeClr val="bg1"/>
              </a:solidFill>
              <a:latin typeface="+mn-lt"/>
              <a:ea typeface="+mn-ea"/>
            </a:endParaRPr>
          </a:p>
          <a:p>
            <a:r>
              <a:rPr lang="zh-CN" altLang="en-US" sz="1735" dirty="0">
                <a:solidFill>
                  <a:schemeClr val="bg1"/>
                </a:solidFill>
                <a:latin typeface="+mn-lt"/>
                <a:ea typeface="+mn-ea"/>
              </a:rPr>
              <a:t>丰富的测试用例代码覆盖率达到</a:t>
            </a:r>
            <a:r>
              <a:rPr lang="en-US" altLang="zh-CN" sz="1735" dirty="0">
                <a:solidFill>
                  <a:schemeClr val="bg1"/>
                </a:solidFill>
                <a:latin typeface="+mn-lt"/>
                <a:ea typeface="+mn-ea"/>
              </a:rPr>
              <a:t>80%</a:t>
            </a:r>
            <a:r>
              <a:rPr lang="zh-CN" altLang="en-US" sz="1735" dirty="0">
                <a:solidFill>
                  <a:schemeClr val="bg1"/>
                </a:solidFill>
                <a:latin typeface="+mn-lt"/>
                <a:ea typeface="+mn-ea"/>
              </a:rPr>
              <a:t>以上。</a:t>
            </a:r>
          </a:p>
          <a:p>
            <a:endParaRPr lang="zh-CN" altLang="en-US" sz="1735" dirty="0">
              <a:solidFill>
                <a:schemeClr val="bg1"/>
              </a:solidFill>
              <a:latin typeface="+mn-lt"/>
              <a:ea typeface="+mn-ea"/>
            </a:endParaRPr>
          </a:p>
          <a:p>
            <a:r>
              <a:rPr lang="zh-CN" altLang="en-US" sz="1735" dirty="0">
                <a:solidFill>
                  <a:schemeClr val="bg1"/>
                </a:solidFill>
                <a:latin typeface="+mn-lt"/>
                <a:ea typeface="+mn-ea"/>
              </a:rPr>
              <a:t>覆盖到</a:t>
            </a:r>
            <a:r>
              <a:rPr lang="en-US" altLang="zh-CN" sz="1735" dirty="0">
                <a:solidFill>
                  <a:schemeClr val="bg1"/>
                </a:solidFill>
                <a:latin typeface="+mn-lt"/>
                <a:ea typeface="+mn-ea"/>
              </a:rPr>
              <a:t>95%</a:t>
            </a:r>
            <a:r>
              <a:rPr lang="zh-CN" altLang="en-US" sz="1735" dirty="0">
                <a:solidFill>
                  <a:schemeClr val="bg1"/>
                </a:solidFill>
                <a:latin typeface="+mn-lt"/>
                <a:ea typeface="+mn-ea"/>
              </a:rPr>
              <a:t>以上的场景。</a:t>
            </a:r>
          </a:p>
          <a:p>
            <a:endParaRPr lang="zh-CN" altLang="en-US" sz="1735" dirty="0">
              <a:solidFill>
                <a:schemeClr val="bg1"/>
              </a:solidFill>
              <a:latin typeface="+mn-lt"/>
              <a:ea typeface="+mn-ea"/>
            </a:endParaRPr>
          </a:p>
          <a:p>
            <a:endParaRPr lang="zh-CN" altLang="en-US" sz="1735" dirty="0">
              <a:solidFill>
                <a:schemeClr val="bg1"/>
              </a:solidFill>
              <a:latin typeface="+mn-lt"/>
              <a:ea typeface="+mn-ea"/>
            </a:endParaRPr>
          </a:p>
        </p:txBody>
      </p:sp>
      <p:sp>
        <p:nvSpPr>
          <p:cNvPr id="12" name="圆角矩形 11">
            <a:extLst>
              <a:ext uri="{FF2B5EF4-FFF2-40B4-BE49-F238E27FC236}">
                <a16:creationId xmlns:a16="http://schemas.microsoft.com/office/drawing/2014/main" id="{C4D07A5E-682B-0F35-AE92-3A2A6EA82DAB}"/>
              </a:ext>
            </a:extLst>
          </p:cNvPr>
          <p:cNvSpPr/>
          <p:nvPr/>
        </p:nvSpPr>
        <p:spPr>
          <a:xfrm>
            <a:off x="8827770" y="1715135"/>
            <a:ext cx="1662430" cy="508000"/>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a:latin typeface="Arial Bold" panose="020B0604020202020204" charset="0"/>
                <a:cs typeface="Arial Bold" panose="020B0604020202020204" charset="0"/>
              </a:rPr>
              <a:t>用户数量众多</a:t>
            </a:r>
            <a:r>
              <a:rPr lang="en-US" altLang="zh-CN" b="1">
                <a:latin typeface="Arial Bold" panose="020B0604020202020204" charset="0"/>
                <a:cs typeface="Arial Bold" panose="020B0604020202020204" charset="0"/>
              </a:rPr>
              <a:t>:</a:t>
            </a:r>
          </a:p>
        </p:txBody>
      </p:sp>
      <p:sp>
        <p:nvSpPr>
          <p:cNvPr id="13" name="圆角矩形 12">
            <a:extLst>
              <a:ext uri="{FF2B5EF4-FFF2-40B4-BE49-F238E27FC236}">
                <a16:creationId xmlns:a16="http://schemas.microsoft.com/office/drawing/2014/main" id="{8C74FFF4-B499-0C61-22E9-E98E5AFF9E08}"/>
              </a:ext>
            </a:extLst>
          </p:cNvPr>
          <p:cNvSpPr/>
          <p:nvPr/>
        </p:nvSpPr>
        <p:spPr>
          <a:xfrm>
            <a:off x="8022590" y="2502535"/>
            <a:ext cx="3295015" cy="3472815"/>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207B060-1F52-420C-B6DE-47F270507055}"/>
              </a:ext>
            </a:extLst>
          </p:cNvPr>
          <p:cNvSpPr txBox="1"/>
          <p:nvPr>
            <p:custDataLst>
              <p:tags r:id="rId7"/>
            </p:custDataLst>
          </p:nvPr>
        </p:nvSpPr>
        <p:spPr>
          <a:xfrm>
            <a:off x="8270240" y="2868295"/>
            <a:ext cx="2842895" cy="2698115"/>
          </a:xfrm>
          <a:prstGeom prst="rect">
            <a:avLst/>
          </a:prstGeom>
        </p:spPr>
        <p:txBody>
          <a:bodyPr wrap="square"/>
          <a:lstStyle>
            <a:defPPr>
              <a:defRPr lang="zh-CN"/>
            </a:defPPr>
          </a:lstStyle>
          <a:p>
            <a:r>
              <a:rPr lang="en-US" altLang="zh-CN" sz="1400" dirty="0">
                <a:solidFill>
                  <a:schemeClr val="bg1"/>
                </a:solidFill>
                <a:latin typeface="+mn-lt"/>
                <a:ea typeface="+mn-ea"/>
              </a:rPr>
              <a:t>LiteFlow</a:t>
            </a:r>
            <a:r>
              <a:rPr lang="zh-CN" altLang="en-US" sz="1400" dirty="0">
                <a:solidFill>
                  <a:schemeClr val="bg1"/>
                </a:solidFill>
                <a:latin typeface="+mn-lt"/>
                <a:ea typeface="+mn-ea"/>
              </a:rPr>
              <a:t>在开源以来，受到了大量的关注，截止</a:t>
            </a:r>
            <a:r>
              <a:rPr lang="en-US" altLang="zh-CN" sz="1400" dirty="0">
                <a:solidFill>
                  <a:schemeClr val="bg1"/>
                </a:solidFill>
                <a:latin typeface="+mn-lt"/>
                <a:ea typeface="+mn-ea"/>
              </a:rPr>
              <a:t>2022</a:t>
            </a:r>
            <a:r>
              <a:rPr lang="zh-CN" altLang="en-US" sz="1400" dirty="0">
                <a:solidFill>
                  <a:schemeClr val="bg1"/>
                </a:solidFill>
                <a:latin typeface="+mn-lt"/>
                <a:ea typeface="+mn-ea"/>
              </a:rPr>
              <a:t>年</a:t>
            </a:r>
            <a:r>
              <a:rPr lang="en-US" altLang="zh-CN" sz="1400" dirty="0">
                <a:solidFill>
                  <a:schemeClr val="bg1"/>
                </a:solidFill>
                <a:latin typeface="+mn-lt"/>
                <a:ea typeface="+mn-ea"/>
              </a:rPr>
              <a:t>10</a:t>
            </a:r>
            <a:r>
              <a:rPr lang="zh-CN" altLang="en-US" sz="1400" dirty="0">
                <a:solidFill>
                  <a:schemeClr val="bg1"/>
                </a:solidFill>
                <a:latin typeface="+mn-lt"/>
                <a:ea typeface="+mn-ea"/>
              </a:rPr>
              <a:t>月份，社区群已经有了</a:t>
            </a:r>
            <a:r>
              <a:rPr lang="en-US" altLang="zh-CN" sz="1400" dirty="0">
                <a:solidFill>
                  <a:schemeClr val="bg1"/>
                </a:solidFill>
                <a:latin typeface="+mn-lt"/>
                <a:ea typeface="+mn-ea"/>
              </a:rPr>
              <a:t>1300</a:t>
            </a:r>
            <a:r>
              <a:rPr lang="zh-CN" altLang="en-US" sz="1400" dirty="0">
                <a:solidFill>
                  <a:schemeClr val="bg1"/>
                </a:solidFill>
                <a:latin typeface="+mn-lt"/>
                <a:ea typeface="+mn-ea"/>
              </a:rPr>
              <a:t>多的使用者。</a:t>
            </a:r>
          </a:p>
          <a:p>
            <a:endParaRPr lang="zh-CN" altLang="en-US" sz="1400" dirty="0">
              <a:solidFill>
                <a:schemeClr val="bg1"/>
              </a:solidFill>
              <a:latin typeface="+mn-lt"/>
              <a:ea typeface="+mn-ea"/>
            </a:endParaRPr>
          </a:p>
          <a:p>
            <a:endParaRPr lang="zh-CN" altLang="en-US" sz="1400" dirty="0">
              <a:solidFill>
                <a:schemeClr val="bg1"/>
              </a:solidFill>
              <a:latin typeface="+mn-lt"/>
              <a:ea typeface="+mn-ea"/>
            </a:endParaRPr>
          </a:p>
          <a:p>
            <a:r>
              <a:rPr lang="zh-CN" altLang="en-US" sz="1400" dirty="0">
                <a:solidFill>
                  <a:schemeClr val="bg1"/>
                </a:solidFill>
                <a:sym typeface="+mn-ea"/>
              </a:rPr>
              <a:t>很多公司都以</a:t>
            </a:r>
            <a:r>
              <a:rPr lang="en-US" altLang="zh-CN" sz="1400" dirty="0">
                <a:solidFill>
                  <a:schemeClr val="bg1"/>
                </a:solidFill>
                <a:sym typeface="+mn-ea"/>
              </a:rPr>
              <a:t>LiteFlow</a:t>
            </a:r>
            <a:r>
              <a:rPr lang="zh-CN" altLang="en-US" sz="1400" dirty="0">
                <a:solidFill>
                  <a:schemeClr val="bg1"/>
                </a:solidFill>
                <a:sym typeface="+mn-ea"/>
              </a:rPr>
              <a:t>来为基础打造其关键业务。</a:t>
            </a:r>
            <a:r>
              <a:rPr lang="zh-CN" altLang="en-US" sz="1400" dirty="0">
                <a:solidFill>
                  <a:schemeClr val="bg1"/>
                </a:solidFill>
                <a:latin typeface="+mn-lt"/>
                <a:ea typeface="+mn-ea"/>
              </a:rPr>
              <a:t>很多大厂的一些核心业务里也用到了</a:t>
            </a:r>
            <a:r>
              <a:rPr lang="en-US" altLang="zh-CN" sz="1400" dirty="0">
                <a:solidFill>
                  <a:schemeClr val="bg1"/>
                </a:solidFill>
                <a:latin typeface="+mn-lt"/>
                <a:ea typeface="+mn-ea"/>
              </a:rPr>
              <a:t>LiteFlow</a:t>
            </a:r>
            <a:r>
              <a:rPr lang="zh-CN" altLang="en-US" sz="1400" dirty="0">
                <a:solidFill>
                  <a:schemeClr val="bg1"/>
                </a:solidFill>
                <a:latin typeface="+mn-lt"/>
                <a:ea typeface="+mn-ea"/>
              </a:rPr>
              <a:t>框架。</a:t>
            </a:r>
            <a:endParaRPr lang="en-US" altLang="zh-CN" sz="1400" dirty="0">
              <a:solidFill>
                <a:schemeClr val="bg1"/>
              </a:solidFill>
              <a:latin typeface="+mn-lt"/>
              <a:ea typeface="+mn-ea"/>
            </a:endParaRPr>
          </a:p>
          <a:p>
            <a:endParaRPr lang="en-US" altLang="zh-CN" sz="1400" dirty="0">
              <a:solidFill>
                <a:schemeClr val="bg1"/>
              </a:solidFill>
            </a:endParaRPr>
          </a:p>
          <a:p>
            <a:r>
              <a:rPr lang="zh-CN" altLang="en-US" sz="1400" dirty="0">
                <a:solidFill>
                  <a:schemeClr val="bg1"/>
                </a:solidFill>
                <a:latin typeface="+mn-lt"/>
                <a:ea typeface="+mn-ea"/>
              </a:rPr>
              <a:t>具体可以看官网用户一栏。</a:t>
            </a:r>
          </a:p>
          <a:p>
            <a:endParaRPr lang="zh-CN" altLang="en-US" sz="1400" dirty="0">
              <a:solidFill>
                <a:schemeClr val="bg1"/>
              </a:solidFill>
              <a:latin typeface="+mn-lt"/>
              <a:ea typeface="+mn-ea"/>
            </a:endParaRPr>
          </a:p>
        </p:txBody>
      </p:sp>
      <p:sp>
        <p:nvSpPr>
          <p:cNvPr id="15" name="圆角矩形 14">
            <a:extLst>
              <a:ext uri="{FF2B5EF4-FFF2-40B4-BE49-F238E27FC236}">
                <a16:creationId xmlns:a16="http://schemas.microsoft.com/office/drawing/2014/main" id="{C392607F-6E36-19F4-6816-217C8B77C781}"/>
              </a:ext>
            </a:extLst>
          </p:cNvPr>
          <p:cNvSpPr/>
          <p:nvPr/>
        </p:nvSpPr>
        <p:spPr>
          <a:xfrm>
            <a:off x="4888230" y="1715135"/>
            <a:ext cx="1734185" cy="508000"/>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a:latin typeface="Arial Bold" panose="020B0604020202020204" charset="0"/>
                <a:cs typeface="Arial Bold" panose="020B0604020202020204" charset="0"/>
              </a:rPr>
              <a:t>墨菲安全认证</a:t>
            </a:r>
            <a:r>
              <a:rPr lang="en-US" altLang="zh-CN" b="1">
                <a:latin typeface="Arial Bold" panose="020B0604020202020204" charset="0"/>
                <a:cs typeface="Arial Bold" panose="020B0604020202020204" charset="0"/>
              </a:rPr>
              <a:t>:</a:t>
            </a:r>
          </a:p>
        </p:txBody>
      </p:sp>
      <p:sp>
        <p:nvSpPr>
          <p:cNvPr id="16" name="圆角矩形 15">
            <a:extLst>
              <a:ext uri="{FF2B5EF4-FFF2-40B4-BE49-F238E27FC236}">
                <a16:creationId xmlns:a16="http://schemas.microsoft.com/office/drawing/2014/main" id="{92A0A222-AA0B-C93B-AEA6-DC7542E53568}"/>
              </a:ext>
            </a:extLst>
          </p:cNvPr>
          <p:cNvSpPr/>
          <p:nvPr/>
        </p:nvSpPr>
        <p:spPr>
          <a:xfrm>
            <a:off x="4197985" y="2502535"/>
            <a:ext cx="3215005" cy="347345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8A5E60B-A7C6-E020-E1A3-E4DB92C2910A}"/>
              </a:ext>
            </a:extLst>
          </p:cNvPr>
          <p:cNvSpPr txBox="1"/>
          <p:nvPr>
            <p:custDataLst>
              <p:tags r:id="rId8"/>
            </p:custDataLst>
          </p:nvPr>
        </p:nvSpPr>
        <p:spPr>
          <a:xfrm>
            <a:off x="4514215" y="2868295"/>
            <a:ext cx="2618740" cy="1729740"/>
          </a:xfrm>
          <a:prstGeom prst="rect">
            <a:avLst/>
          </a:prstGeom>
        </p:spPr>
        <p:txBody>
          <a:bodyPr wrap="square">
            <a:normAutofit/>
          </a:bodyPr>
          <a:lstStyle>
            <a:defPPr>
              <a:defRPr lang="zh-CN"/>
            </a:defPPr>
          </a:lstStyle>
          <a:p>
            <a:r>
              <a:rPr lang="en-US" altLang="zh-CN" sz="1735" dirty="0">
                <a:solidFill>
                  <a:schemeClr val="bg1"/>
                </a:solidFill>
                <a:latin typeface="+mn-lt"/>
                <a:ea typeface="+mn-ea"/>
              </a:rPr>
              <a:t>LiteFlow</a:t>
            </a:r>
            <a:r>
              <a:rPr lang="zh-CN" altLang="en-US" sz="1735" dirty="0">
                <a:solidFill>
                  <a:schemeClr val="bg1"/>
                </a:solidFill>
                <a:latin typeface="+mn-lt"/>
                <a:ea typeface="+mn-ea"/>
              </a:rPr>
              <a:t>通过了墨菲的安全漏洞检测，为零风险安全框架！</a:t>
            </a:r>
          </a:p>
          <a:p>
            <a:endParaRPr lang="zh-CN" altLang="en-US" sz="1735" dirty="0">
              <a:solidFill>
                <a:schemeClr val="bg1"/>
              </a:solidFill>
              <a:latin typeface="+mn-lt"/>
              <a:ea typeface="+mn-ea"/>
            </a:endParaRPr>
          </a:p>
          <a:p>
            <a:endParaRPr lang="zh-CN" altLang="en-US" sz="1735" dirty="0">
              <a:solidFill>
                <a:schemeClr val="bg1"/>
              </a:solidFill>
              <a:latin typeface="+mn-lt"/>
              <a:ea typeface="+mn-ea"/>
            </a:endParaRPr>
          </a:p>
        </p:txBody>
      </p:sp>
      <p:pic>
        <p:nvPicPr>
          <p:cNvPr id="18" name="图片 17">
            <a:extLst>
              <a:ext uri="{FF2B5EF4-FFF2-40B4-BE49-F238E27FC236}">
                <a16:creationId xmlns:a16="http://schemas.microsoft.com/office/drawing/2014/main" id="{1E6ACFB6-5540-C562-339E-D2083C2CA746}"/>
              </a:ext>
            </a:extLst>
          </p:cNvPr>
          <p:cNvPicPr>
            <a:picLocks noChangeAspect="1"/>
          </p:cNvPicPr>
          <p:nvPr/>
        </p:nvPicPr>
        <p:blipFill>
          <a:blip r:embed="rId11"/>
          <a:stretch>
            <a:fillRect/>
          </a:stretch>
        </p:blipFill>
        <p:spPr>
          <a:xfrm>
            <a:off x="4602480" y="3989705"/>
            <a:ext cx="2392045" cy="1452880"/>
          </a:xfrm>
          <a:prstGeom prst="rect">
            <a:avLst/>
          </a:prstGeom>
        </p:spPr>
      </p:pic>
    </p:spTree>
    <p:custDataLst>
      <p:tags r:id="rId1"/>
    </p:custDataLst>
    <p:extLst>
      <p:ext uri="{BB962C8B-B14F-4D97-AF65-F5344CB8AC3E}">
        <p14:creationId xmlns:p14="http://schemas.microsoft.com/office/powerpoint/2010/main" val="20458410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1047875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sym typeface="+mn-ea"/>
              </a:rPr>
              <a:t>LiteFlow</a:t>
            </a:r>
            <a:r>
              <a:rPr lang="zh-CN" altLang="en-US" sz="2400" dirty="0">
                <a:solidFill>
                  <a:schemeClr val="bg1"/>
                </a:solidFill>
                <a:latin typeface="+mj-lt"/>
                <a:ea typeface="+mj-ea"/>
                <a:cs typeface="+mj-cs"/>
                <a:sym typeface="+mn-ea"/>
              </a:rPr>
              <a:t>设计理念</a:t>
            </a:r>
            <a:endParaRPr lang="en-US" altLang="zh-CN" sz="2400" dirty="0">
              <a:solidFill>
                <a:schemeClr val="bg1"/>
              </a:solidFill>
              <a:latin typeface="+mj-lt"/>
              <a:ea typeface="+mj-ea"/>
              <a:cs typeface="+mj-cs"/>
            </a:endParaRPr>
          </a:p>
        </p:txBody>
      </p:sp>
      <p:sp>
        <p:nvSpPr>
          <p:cNvPr id="28" name="!!tb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以编排为核心</a:t>
            </a:r>
          </a:p>
        </p:txBody>
      </p:sp>
      <p:sp>
        <p:nvSpPr>
          <p:cNvPr id="5" name="!!s1">
            <a:extLst>
              <a:ext uri="{FF2B5EF4-FFF2-40B4-BE49-F238E27FC236}">
                <a16:creationId xmlns:a16="http://schemas.microsoft.com/office/drawing/2014/main" id="{41552643-DE12-3183-1166-D2283DBD6CF7}"/>
              </a:ext>
            </a:extLst>
          </p:cNvPr>
          <p:cNvSpPr/>
          <p:nvPr/>
        </p:nvSpPr>
        <p:spPr>
          <a:xfrm>
            <a:off x="5514840" y="2173989"/>
            <a:ext cx="1365955" cy="1014737"/>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s2">
            <a:extLst>
              <a:ext uri="{FF2B5EF4-FFF2-40B4-BE49-F238E27FC236}">
                <a16:creationId xmlns:a16="http://schemas.microsoft.com/office/drawing/2014/main" id="{6C36F953-A5C9-FCDF-3D2C-218B4C2FBB84}"/>
              </a:ext>
            </a:extLst>
          </p:cNvPr>
          <p:cNvSpPr/>
          <p:nvPr/>
        </p:nvSpPr>
        <p:spPr>
          <a:xfrm>
            <a:off x="5514840" y="3397722"/>
            <a:ext cx="1365955" cy="1014737"/>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s3">
            <a:extLst>
              <a:ext uri="{FF2B5EF4-FFF2-40B4-BE49-F238E27FC236}">
                <a16:creationId xmlns:a16="http://schemas.microsoft.com/office/drawing/2014/main" id="{08B1946E-B319-DA35-63D0-AA833F5C0E88}"/>
              </a:ext>
            </a:extLst>
          </p:cNvPr>
          <p:cNvSpPr/>
          <p:nvPr/>
        </p:nvSpPr>
        <p:spPr>
          <a:xfrm>
            <a:off x="5514840" y="4621455"/>
            <a:ext cx="1365955" cy="1014737"/>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block">
            <a:extLst>
              <a:ext uri="{FF2B5EF4-FFF2-40B4-BE49-F238E27FC236}">
                <a16:creationId xmlns:a16="http://schemas.microsoft.com/office/drawing/2014/main" id="{02843CD0-3E03-CFAF-6EBC-B2E2A1A2E023}"/>
              </a:ext>
            </a:extLst>
          </p:cNvPr>
          <p:cNvSpPr/>
          <p:nvPr/>
        </p:nvSpPr>
        <p:spPr>
          <a:xfrm>
            <a:off x="4880711" y="2173989"/>
            <a:ext cx="2338262" cy="3459170"/>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code1">
            <a:extLst>
              <a:ext uri="{FF2B5EF4-FFF2-40B4-BE49-F238E27FC236}">
                <a16:creationId xmlns:a16="http://schemas.microsoft.com/office/drawing/2014/main" id="{3B7716CD-21E4-D00F-9BE4-F6AB14C1DC15}"/>
              </a:ext>
            </a:extLst>
          </p:cNvPr>
          <p:cNvSpPr/>
          <p:nvPr/>
        </p:nvSpPr>
        <p:spPr>
          <a:xfrm>
            <a:off x="5150394" y="2499362"/>
            <a:ext cx="1745443"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code2">
            <a:extLst>
              <a:ext uri="{FF2B5EF4-FFF2-40B4-BE49-F238E27FC236}">
                <a16:creationId xmlns:a16="http://schemas.microsoft.com/office/drawing/2014/main" id="{E9D5A361-1360-598F-522A-D8DD3102C341}"/>
              </a:ext>
            </a:extLst>
          </p:cNvPr>
          <p:cNvSpPr/>
          <p:nvPr/>
        </p:nvSpPr>
        <p:spPr>
          <a:xfrm>
            <a:off x="5298978" y="2707371"/>
            <a:ext cx="570438"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6193E190-89AB-A388-F1D4-0BF4E7D303C3}"/>
              </a:ext>
            </a:extLst>
          </p:cNvPr>
          <p:cNvSpPr txBox="1"/>
          <p:nvPr/>
        </p:nvSpPr>
        <p:spPr>
          <a:xfrm>
            <a:off x="4777671" y="1216392"/>
            <a:ext cx="2490888" cy="369332"/>
          </a:xfrm>
          <a:prstGeom prst="rect">
            <a:avLst/>
          </a:prstGeom>
          <a:noFill/>
        </p:spPr>
        <p:txBody>
          <a:bodyPr wrap="square" rtlCol="0">
            <a:spAutoFit/>
          </a:bodyPr>
          <a:lstStyle/>
          <a:p>
            <a:r>
              <a:rPr kumimoji="1" lang="zh-CN" altLang="en-US" b="1" dirty="0">
                <a:solidFill>
                  <a:schemeClr val="bg1"/>
                </a:solidFill>
                <a:latin typeface="+mn-ea"/>
              </a:rPr>
              <a:t>传统规则引擎规则示意</a:t>
            </a:r>
          </a:p>
        </p:txBody>
      </p:sp>
      <p:sp>
        <p:nvSpPr>
          <p:cNvPr id="13" name="!!code3">
            <a:extLst>
              <a:ext uri="{FF2B5EF4-FFF2-40B4-BE49-F238E27FC236}">
                <a16:creationId xmlns:a16="http://schemas.microsoft.com/office/drawing/2014/main" id="{5DA30A1C-E3F5-09FC-D6D3-161A16E90A98}"/>
              </a:ext>
            </a:extLst>
          </p:cNvPr>
          <p:cNvSpPr/>
          <p:nvPr/>
        </p:nvSpPr>
        <p:spPr>
          <a:xfrm>
            <a:off x="5304844" y="2888308"/>
            <a:ext cx="570438"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code4">
            <a:extLst>
              <a:ext uri="{FF2B5EF4-FFF2-40B4-BE49-F238E27FC236}">
                <a16:creationId xmlns:a16="http://schemas.microsoft.com/office/drawing/2014/main" id="{720A44D2-12F8-310A-D586-A1EB81521956}"/>
              </a:ext>
            </a:extLst>
          </p:cNvPr>
          <p:cNvSpPr/>
          <p:nvPr/>
        </p:nvSpPr>
        <p:spPr>
          <a:xfrm>
            <a:off x="5304403" y="3061714"/>
            <a:ext cx="1169404"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code5">
            <a:extLst>
              <a:ext uri="{FF2B5EF4-FFF2-40B4-BE49-F238E27FC236}">
                <a16:creationId xmlns:a16="http://schemas.microsoft.com/office/drawing/2014/main" id="{2C03F641-B18B-EAE8-6AAD-157C661D2F7B}"/>
              </a:ext>
            </a:extLst>
          </p:cNvPr>
          <p:cNvSpPr/>
          <p:nvPr/>
        </p:nvSpPr>
        <p:spPr>
          <a:xfrm>
            <a:off x="5301294" y="3245661"/>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code6">
            <a:extLst>
              <a:ext uri="{FF2B5EF4-FFF2-40B4-BE49-F238E27FC236}">
                <a16:creationId xmlns:a16="http://schemas.microsoft.com/office/drawing/2014/main" id="{3B24F17C-8E0D-A079-0A99-B9D7196F66EF}"/>
              </a:ext>
            </a:extLst>
          </p:cNvPr>
          <p:cNvSpPr/>
          <p:nvPr/>
        </p:nvSpPr>
        <p:spPr>
          <a:xfrm>
            <a:off x="5414604" y="3434114"/>
            <a:ext cx="8418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code7">
            <a:extLst>
              <a:ext uri="{FF2B5EF4-FFF2-40B4-BE49-F238E27FC236}">
                <a16:creationId xmlns:a16="http://schemas.microsoft.com/office/drawing/2014/main" id="{9DE282EB-E3F3-A979-C0C6-F269233D66BF}"/>
              </a:ext>
            </a:extLst>
          </p:cNvPr>
          <p:cNvSpPr/>
          <p:nvPr/>
        </p:nvSpPr>
        <p:spPr>
          <a:xfrm>
            <a:off x="5551873" y="3609152"/>
            <a:ext cx="439276"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code8">
            <a:extLst>
              <a:ext uri="{FF2B5EF4-FFF2-40B4-BE49-F238E27FC236}">
                <a16:creationId xmlns:a16="http://schemas.microsoft.com/office/drawing/2014/main" id="{B2F3A07F-B37F-0A66-CE31-2B7087D4C1AD}"/>
              </a:ext>
            </a:extLst>
          </p:cNvPr>
          <p:cNvSpPr/>
          <p:nvPr/>
        </p:nvSpPr>
        <p:spPr>
          <a:xfrm>
            <a:off x="5412659" y="3808300"/>
            <a:ext cx="952892" cy="86400"/>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code9">
            <a:extLst>
              <a:ext uri="{FF2B5EF4-FFF2-40B4-BE49-F238E27FC236}">
                <a16:creationId xmlns:a16="http://schemas.microsoft.com/office/drawing/2014/main" id="{E93CB9EB-5F49-AC55-0BFE-C40A3490E355}"/>
              </a:ext>
            </a:extLst>
          </p:cNvPr>
          <p:cNvSpPr/>
          <p:nvPr/>
        </p:nvSpPr>
        <p:spPr>
          <a:xfrm>
            <a:off x="5295287" y="4001291"/>
            <a:ext cx="1372391"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code10">
            <a:extLst>
              <a:ext uri="{FF2B5EF4-FFF2-40B4-BE49-F238E27FC236}">
                <a16:creationId xmlns:a16="http://schemas.microsoft.com/office/drawing/2014/main" id="{457C1A93-CB55-AC0D-AFC1-1992E19AF694}"/>
              </a:ext>
            </a:extLst>
          </p:cNvPr>
          <p:cNvSpPr/>
          <p:nvPr/>
        </p:nvSpPr>
        <p:spPr>
          <a:xfrm>
            <a:off x="5414604" y="4193733"/>
            <a:ext cx="1051881" cy="86400"/>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code13">
            <a:extLst>
              <a:ext uri="{FF2B5EF4-FFF2-40B4-BE49-F238E27FC236}">
                <a16:creationId xmlns:a16="http://schemas.microsoft.com/office/drawing/2014/main" id="{916FBA23-B82E-743F-0688-D7EF5A4AA090}"/>
              </a:ext>
            </a:extLst>
          </p:cNvPr>
          <p:cNvSpPr/>
          <p:nvPr/>
        </p:nvSpPr>
        <p:spPr>
          <a:xfrm>
            <a:off x="5295287" y="4726267"/>
            <a:ext cx="952893" cy="86400"/>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code12">
            <a:extLst>
              <a:ext uri="{FF2B5EF4-FFF2-40B4-BE49-F238E27FC236}">
                <a16:creationId xmlns:a16="http://schemas.microsoft.com/office/drawing/2014/main" id="{59DE7605-ACBD-92D2-0529-558DBB69FCB7}"/>
              </a:ext>
            </a:extLst>
          </p:cNvPr>
          <p:cNvSpPr/>
          <p:nvPr/>
        </p:nvSpPr>
        <p:spPr>
          <a:xfrm>
            <a:off x="5295287" y="4550578"/>
            <a:ext cx="1672011"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code13">
            <a:extLst>
              <a:ext uri="{FF2B5EF4-FFF2-40B4-BE49-F238E27FC236}">
                <a16:creationId xmlns:a16="http://schemas.microsoft.com/office/drawing/2014/main" id="{3E21FC18-4AB1-B0E7-655F-F0562E3D88D5}"/>
              </a:ext>
            </a:extLst>
          </p:cNvPr>
          <p:cNvSpPr/>
          <p:nvPr/>
        </p:nvSpPr>
        <p:spPr>
          <a:xfrm>
            <a:off x="5304403" y="4894549"/>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code14">
            <a:extLst>
              <a:ext uri="{FF2B5EF4-FFF2-40B4-BE49-F238E27FC236}">
                <a16:creationId xmlns:a16="http://schemas.microsoft.com/office/drawing/2014/main" id="{87487B0B-05FD-ABAB-097B-E584C3AC3CD2}"/>
              </a:ext>
            </a:extLst>
          </p:cNvPr>
          <p:cNvSpPr/>
          <p:nvPr/>
        </p:nvSpPr>
        <p:spPr>
          <a:xfrm>
            <a:off x="5301293" y="5063888"/>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code15">
            <a:extLst>
              <a:ext uri="{FF2B5EF4-FFF2-40B4-BE49-F238E27FC236}">
                <a16:creationId xmlns:a16="http://schemas.microsoft.com/office/drawing/2014/main" id="{07A7F986-A900-D4F2-474E-1F5B9C03ECC4}"/>
              </a:ext>
            </a:extLst>
          </p:cNvPr>
          <p:cNvSpPr/>
          <p:nvPr/>
        </p:nvSpPr>
        <p:spPr>
          <a:xfrm>
            <a:off x="5300153" y="5238520"/>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code16">
            <a:extLst>
              <a:ext uri="{FF2B5EF4-FFF2-40B4-BE49-F238E27FC236}">
                <a16:creationId xmlns:a16="http://schemas.microsoft.com/office/drawing/2014/main" id="{0994139A-CAC5-FB53-F4B1-A7C0A43DE2F5}"/>
              </a:ext>
            </a:extLst>
          </p:cNvPr>
          <p:cNvSpPr/>
          <p:nvPr/>
        </p:nvSpPr>
        <p:spPr>
          <a:xfrm>
            <a:off x="5150062" y="5405531"/>
            <a:ext cx="952893" cy="91850"/>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code11">
            <a:extLst>
              <a:ext uri="{FF2B5EF4-FFF2-40B4-BE49-F238E27FC236}">
                <a16:creationId xmlns:a16="http://schemas.microsoft.com/office/drawing/2014/main" id="{58FAC3A8-F229-1B56-6087-1A7C2D3A5AA2}"/>
              </a:ext>
            </a:extLst>
          </p:cNvPr>
          <p:cNvSpPr/>
          <p:nvPr/>
        </p:nvSpPr>
        <p:spPr>
          <a:xfrm>
            <a:off x="5295287" y="4366385"/>
            <a:ext cx="1051881" cy="86400"/>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标注 28">
            <a:extLst>
              <a:ext uri="{FF2B5EF4-FFF2-40B4-BE49-F238E27FC236}">
                <a16:creationId xmlns:a16="http://schemas.microsoft.com/office/drawing/2014/main" id="{37163032-567B-9395-1DCD-99B93204806A}"/>
              </a:ext>
            </a:extLst>
          </p:cNvPr>
          <p:cNvSpPr/>
          <p:nvPr/>
        </p:nvSpPr>
        <p:spPr>
          <a:xfrm>
            <a:off x="3693141" y="1737853"/>
            <a:ext cx="1082351" cy="369570"/>
          </a:xfrm>
          <a:prstGeom prst="wedgeRectCallout">
            <a:avLst>
              <a:gd name="adj1" fmla="val 53304"/>
              <a:gd name="adj2" fmla="val 137048"/>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1E3C53"/>
                </a:solidFill>
                <a:latin typeface="+mn-ea"/>
              </a:rPr>
              <a:t>代码片段</a:t>
            </a:r>
          </a:p>
        </p:txBody>
      </p:sp>
    </p:spTree>
    <p:custDataLst>
      <p:tags r:id="rId1"/>
    </p:custDataLst>
    <p:extLst>
      <p:ext uri="{BB962C8B-B14F-4D97-AF65-F5344CB8AC3E}">
        <p14:creationId xmlns:p14="http://schemas.microsoft.com/office/powerpoint/2010/main" val="2576229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sym typeface="+mn-ea"/>
              </a:rPr>
              <a:t>LiteFlow</a:t>
            </a:r>
            <a:r>
              <a:rPr lang="zh-CN" altLang="en-US" sz="2400" dirty="0">
                <a:solidFill>
                  <a:schemeClr val="bg1"/>
                </a:solidFill>
                <a:latin typeface="+mj-lt"/>
                <a:ea typeface="+mj-ea"/>
                <a:cs typeface="+mj-cs"/>
                <a:sym typeface="+mn-ea"/>
              </a:rPr>
              <a:t>设计理念</a:t>
            </a:r>
            <a:endParaRPr lang="en-US" altLang="zh-CN" sz="2400" dirty="0">
              <a:solidFill>
                <a:schemeClr val="bg1"/>
              </a:solidFill>
              <a:latin typeface="+mj-lt"/>
              <a:ea typeface="+mj-ea"/>
              <a:cs typeface="+mj-cs"/>
            </a:endParaRPr>
          </a:p>
        </p:txBody>
      </p:sp>
      <p:sp>
        <p:nvSpPr>
          <p:cNvPr id="28" name="!!tb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以编排为核心</a:t>
            </a:r>
          </a:p>
        </p:txBody>
      </p:sp>
      <p:sp>
        <p:nvSpPr>
          <p:cNvPr id="7" name="!!s1">
            <a:extLst>
              <a:ext uri="{FF2B5EF4-FFF2-40B4-BE49-F238E27FC236}">
                <a16:creationId xmlns:a16="http://schemas.microsoft.com/office/drawing/2014/main" id="{0369745D-B597-FD36-195A-CC5687FEC724}"/>
              </a:ext>
            </a:extLst>
          </p:cNvPr>
          <p:cNvSpPr/>
          <p:nvPr/>
        </p:nvSpPr>
        <p:spPr>
          <a:xfrm>
            <a:off x="6843848" y="2173989"/>
            <a:ext cx="1541376" cy="101170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s2">
            <a:extLst>
              <a:ext uri="{FF2B5EF4-FFF2-40B4-BE49-F238E27FC236}">
                <a16:creationId xmlns:a16="http://schemas.microsoft.com/office/drawing/2014/main" id="{6FDDF6CF-AA34-18E1-CCDC-9E5FB7B73D98}"/>
              </a:ext>
            </a:extLst>
          </p:cNvPr>
          <p:cNvSpPr/>
          <p:nvPr/>
        </p:nvSpPr>
        <p:spPr>
          <a:xfrm>
            <a:off x="6843848" y="3397722"/>
            <a:ext cx="1541376" cy="101170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s3">
            <a:extLst>
              <a:ext uri="{FF2B5EF4-FFF2-40B4-BE49-F238E27FC236}">
                <a16:creationId xmlns:a16="http://schemas.microsoft.com/office/drawing/2014/main" id="{39D5DD16-5B69-16D4-20F8-32B83C3DAF6B}"/>
              </a:ext>
            </a:extLst>
          </p:cNvPr>
          <p:cNvSpPr/>
          <p:nvPr/>
        </p:nvSpPr>
        <p:spPr>
          <a:xfrm>
            <a:off x="6843848" y="4621455"/>
            <a:ext cx="1541376" cy="101170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block">
            <a:extLst>
              <a:ext uri="{FF2B5EF4-FFF2-40B4-BE49-F238E27FC236}">
                <a16:creationId xmlns:a16="http://schemas.microsoft.com/office/drawing/2014/main" id="{03D6A7AD-A3BD-FD32-AE16-7B36F0F902C3}"/>
              </a:ext>
            </a:extLst>
          </p:cNvPr>
          <p:cNvSpPr/>
          <p:nvPr/>
        </p:nvSpPr>
        <p:spPr>
          <a:xfrm>
            <a:off x="3834424" y="2173989"/>
            <a:ext cx="2338262" cy="3459170"/>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code1">
            <a:extLst>
              <a:ext uri="{FF2B5EF4-FFF2-40B4-BE49-F238E27FC236}">
                <a16:creationId xmlns:a16="http://schemas.microsoft.com/office/drawing/2014/main" id="{687D217E-E300-FA07-DA5A-03F17E0D134A}"/>
              </a:ext>
            </a:extLst>
          </p:cNvPr>
          <p:cNvSpPr/>
          <p:nvPr/>
        </p:nvSpPr>
        <p:spPr>
          <a:xfrm>
            <a:off x="4104107" y="2499361"/>
            <a:ext cx="1742778" cy="165001"/>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code4">
            <a:extLst>
              <a:ext uri="{FF2B5EF4-FFF2-40B4-BE49-F238E27FC236}">
                <a16:creationId xmlns:a16="http://schemas.microsoft.com/office/drawing/2014/main" id="{8B42DC71-BA71-6058-BE90-D2DB4F2D2CB6}"/>
              </a:ext>
            </a:extLst>
          </p:cNvPr>
          <p:cNvSpPr/>
          <p:nvPr/>
        </p:nvSpPr>
        <p:spPr>
          <a:xfrm>
            <a:off x="4206130" y="2909226"/>
            <a:ext cx="1242585" cy="165001"/>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code9">
            <a:extLst>
              <a:ext uri="{FF2B5EF4-FFF2-40B4-BE49-F238E27FC236}">
                <a16:creationId xmlns:a16="http://schemas.microsoft.com/office/drawing/2014/main" id="{6C47EC57-5198-6456-BDD2-68A6444B0432}"/>
              </a:ext>
            </a:extLst>
          </p:cNvPr>
          <p:cNvSpPr/>
          <p:nvPr/>
        </p:nvSpPr>
        <p:spPr>
          <a:xfrm>
            <a:off x="4206130" y="3268391"/>
            <a:ext cx="1392054" cy="164127"/>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code10">
            <a:extLst>
              <a:ext uri="{FF2B5EF4-FFF2-40B4-BE49-F238E27FC236}">
                <a16:creationId xmlns:a16="http://schemas.microsoft.com/office/drawing/2014/main" id="{4E5E35D0-AC30-43F8-47A2-CBF6A891B383}"/>
              </a:ext>
            </a:extLst>
          </p:cNvPr>
          <p:cNvSpPr/>
          <p:nvPr/>
        </p:nvSpPr>
        <p:spPr>
          <a:xfrm>
            <a:off x="4210159" y="3614551"/>
            <a:ext cx="1234525" cy="164126"/>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code13">
            <a:extLst>
              <a:ext uri="{FF2B5EF4-FFF2-40B4-BE49-F238E27FC236}">
                <a16:creationId xmlns:a16="http://schemas.microsoft.com/office/drawing/2014/main" id="{D3196DC9-A7A6-6146-7BD3-B6A10496BA20}"/>
              </a:ext>
            </a:extLst>
          </p:cNvPr>
          <p:cNvSpPr/>
          <p:nvPr/>
        </p:nvSpPr>
        <p:spPr>
          <a:xfrm>
            <a:off x="4206130" y="4649029"/>
            <a:ext cx="1026104" cy="164057"/>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code12">
            <a:extLst>
              <a:ext uri="{FF2B5EF4-FFF2-40B4-BE49-F238E27FC236}">
                <a16:creationId xmlns:a16="http://schemas.microsoft.com/office/drawing/2014/main" id="{5B8747E4-D203-56D5-BA85-6CE2B56CA277}"/>
              </a:ext>
            </a:extLst>
          </p:cNvPr>
          <p:cNvSpPr/>
          <p:nvPr/>
        </p:nvSpPr>
        <p:spPr>
          <a:xfrm>
            <a:off x="4206130" y="4298824"/>
            <a:ext cx="1640755" cy="164057"/>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code16">
            <a:extLst>
              <a:ext uri="{FF2B5EF4-FFF2-40B4-BE49-F238E27FC236}">
                <a16:creationId xmlns:a16="http://schemas.microsoft.com/office/drawing/2014/main" id="{ADF5780F-295D-6BCA-161F-CD7AD5F1E9F5}"/>
              </a:ext>
            </a:extLst>
          </p:cNvPr>
          <p:cNvSpPr/>
          <p:nvPr/>
        </p:nvSpPr>
        <p:spPr>
          <a:xfrm>
            <a:off x="4104107" y="4990839"/>
            <a:ext cx="1026104" cy="165001"/>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code11">
            <a:extLst>
              <a:ext uri="{FF2B5EF4-FFF2-40B4-BE49-F238E27FC236}">
                <a16:creationId xmlns:a16="http://schemas.microsoft.com/office/drawing/2014/main" id="{E1C7375C-B224-A0E2-9C09-A96F43B8AE1F}"/>
              </a:ext>
            </a:extLst>
          </p:cNvPr>
          <p:cNvSpPr/>
          <p:nvPr/>
        </p:nvSpPr>
        <p:spPr>
          <a:xfrm>
            <a:off x="4206130" y="3956688"/>
            <a:ext cx="1068974" cy="164125"/>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标注 40">
            <a:extLst>
              <a:ext uri="{FF2B5EF4-FFF2-40B4-BE49-F238E27FC236}">
                <a16:creationId xmlns:a16="http://schemas.microsoft.com/office/drawing/2014/main" id="{2BF40D74-3894-D6C1-7668-A0905BBBAB4D}"/>
              </a:ext>
            </a:extLst>
          </p:cNvPr>
          <p:cNvSpPr/>
          <p:nvPr/>
        </p:nvSpPr>
        <p:spPr>
          <a:xfrm>
            <a:off x="2646854" y="1737853"/>
            <a:ext cx="1082351" cy="369570"/>
          </a:xfrm>
          <a:prstGeom prst="wedgeRectCallout">
            <a:avLst>
              <a:gd name="adj1" fmla="val 53304"/>
              <a:gd name="adj2" fmla="val 13704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1E3C53"/>
                </a:solidFill>
                <a:latin typeface="+mn-ea"/>
              </a:rPr>
              <a:t>代码片段</a:t>
            </a:r>
          </a:p>
        </p:txBody>
      </p:sp>
      <p:sp>
        <p:nvSpPr>
          <p:cNvPr id="42" name="矩形标注 41">
            <a:extLst>
              <a:ext uri="{FF2B5EF4-FFF2-40B4-BE49-F238E27FC236}">
                <a16:creationId xmlns:a16="http://schemas.microsoft.com/office/drawing/2014/main" id="{3403639A-815B-D86F-FB0A-B18C3E657C1F}"/>
              </a:ext>
            </a:extLst>
          </p:cNvPr>
          <p:cNvSpPr/>
          <p:nvPr/>
        </p:nvSpPr>
        <p:spPr>
          <a:xfrm>
            <a:off x="8813192" y="1737853"/>
            <a:ext cx="1082351" cy="369570"/>
          </a:xfrm>
          <a:prstGeom prst="wedgeRectCallout">
            <a:avLst>
              <a:gd name="adj1" fmla="val -64485"/>
              <a:gd name="adj2" fmla="val 14418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1E3C53"/>
                </a:solidFill>
                <a:latin typeface="+mn-ea"/>
              </a:rPr>
              <a:t>规则脚本</a:t>
            </a:r>
          </a:p>
        </p:txBody>
      </p:sp>
      <p:sp>
        <p:nvSpPr>
          <p:cNvPr id="43" name="!!code2">
            <a:extLst>
              <a:ext uri="{FF2B5EF4-FFF2-40B4-BE49-F238E27FC236}">
                <a16:creationId xmlns:a16="http://schemas.microsoft.com/office/drawing/2014/main" id="{1A0D8C3F-B5B2-7A59-E7BA-A6764625C6F5}"/>
              </a:ext>
            </a:extLst>
          </p:cNvPr>
          <p:cNvSpPr/>
          <p:nvPr/>
        </p:nvSpPr>
        <p:spPr>
          <a:xfrm>
            <a:off x="7051431" y="2373924"/>
            <a:ext cx="1081454" cy="1450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code3">
            <a:extLst>
              <a:ext uri="{FF2B5EF4-FFF2-40B4-BE49-F238E27FC236}">
                <a16:creationId xmlns:a16="http://schemas.microsoft.com/office/drawing/2014/main" id="{CD183EB8-B1C0-DEB8-9B8D-C39FE8578202}"/>
              </a:ext>
            </a:extLst>
          </p:cNvPr>
          <p:cNvSpPr/>
          <p:nvPr/>
        </p:nvSpPr>
        <p:spPr>
          <a:xfrm>
            <a:off x="7051431" y="2638554"/>
            <a:ext cx="685800" cy="157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code5">
            <a:extLst>
              <a:ext uri="{FF2B5EF4-FFF2-40B4-BE49-F238E27FC236}">
                <a16:creationId xmlns:a16="http://schemas.microsoft.com/office/drawing/2014/main" id="{AC7D2EE5-BDEF-BAB0-C01A-3BCC6F8E62F3}"/>
              </a:ext>
            </a:extLst>
          </p:cNvPr>
          <p:cNvSpPr/>
          <p:nvPr/>
        </p:nvSpPr>
        <p:spPr>
          <a:xfrm>
            <a:off x="7051431" y="2913491"/>
            <a:ext cx="685800" cy="1306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code6">
            <a:extLst>
              <a:ext uri="{FF2B5EF4-FFF2-40B4-BE49-F238E27FC236}">
                <a16:creationId xmlns:a16="http://schemas.microsoft.com/office/drawing/2014/main" id="{4F44952C-D769-8A67-E5B6-99B4939C1036}"/>
              </a:ext>
            </a:extLst>
          </p:cNvPr>
          <p:cNvSpPr/>
          <p:nvPr/>
        </p:nvSpPr>
        <p:spPr>
          <a:xfrm>
            <a:off x="7056791" y="3603324"/>
            <a:ext cx="1081454" cy="1450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code7">
            <a:extLst>
              <a:ext uri="{FF2B5EF4-FFF2-40B4-BE49-F238E27FC236}">
                <a16:creationId xmlns:a16="http://schemas.microsoft.com/office/drawing/2014/main" id="{91325916-B720-95CF-7B9C-46B24CDC6916}"/>
              </a:ext>
            </a:extLst>
          </p:cNvPr>
          <p:cNvSpPr/>
          <p:nvPr/>
        </p:nvSpPr>
        <p:spPr>
          <a:xfrm>
            <a:off x="7056791" y="3867954"/>
            <a:ext cx="685800" cy="157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code8">
            <a:extLst>
              <a:ext uri="{FF2B5EF4-FFF2-40B4-BE49-F238E27FC236}">
                <a16:creationId xmlns:a16="http://schemas.microsoft.com/office/drawing/2014/main" id="{6CC42650-D4BC-8FFE-485E-CB76C8FBAAC0}"/>
              </a:ext>
            </a:extLst>
          </p:cNvPr>
          <p:cNvSpPr/>
          <p:nvPr/>
        </p:nvSpPr>
        <p:spPr>
          <a:xfrm>
            <a:off x="7056791" y="4142891"/>
            <a:ext cx="685800" cy="1306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9" name="!!code13">
            <a:extLst>
              <a:ext uri="{FF2B5EF4-FFF2-40B4-BE49-F238E27FC236}">
                <a16:creationId xmlns:a16="http://schemas.microsoft.com/office/drawing/2014/main" id="{DB675247-7013-86DB-202B-8A428E8E6CA3}"/>
              </a:ext>
            </a:extLst>
          </p:cNvPr>
          <p:cNvSpPr/>
          <p:nvPr/>
        </p:nvSpPr>
        <p:spPr>
          <a:xfrm>
            <a:off x="7051431" y="4812667"/>
            <a:ext cx="1081454" cy="1450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code14">
            <a:extLst>
              <a:ext uri="{FF2B5EF4-FFF2-40B4-BE49-F238E27FC236}">
                <a16:creationId xmlns:a16="http://schemas.microsoft.com/office/drawing/2014/main" id="{1DD2466A-6EED-2BD2-C0BD-A44BCCB0F212}"/>
              </a:ext>
            </a:extLst>
          </p:cNvPr>
          <p:cNvSpPr/>
          <p:nvPr/>
        </p:nvSpPr>
        <p:spPr>
          <a:xfrm>
            <a:off x="7051431" y="5077297"/>
            <a:ext cx="685800" cy="1570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code15">
            <a:extLst>
              <a:ext uri="{FF2B5EF4-FFF2-40B4-BE49-F238E27FC236}">
                <a16:creationId xmlns:a16="http://schemas.microsoft.com/office/drawing/2014/main" id="{14F86321-F547-F7C5-5299-002BF22A8627}"/>
              </a:ext>
            </a:extLst>
          </p:cNvPr>
          <p:cNvSpPr/>
          <p:nvPr/>
        </p:nvSpPr>
        <p:spPr>
          <a:xfrm>
            <a:off x="7051431" y="5352234"/>
            <a:ext cx="685800" cy="1306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8BFB745F-7785-9B4C-4405-95B95620F048}"/>
              </a:ext>
            </a:extLst>
          </p:cNvPr>
          <p:cNvSpPr txBox="1"/>
          <p:nvPr/>
        </p:nvSpPr>
        <p:spPr>
          <a:xfrm>
            <a:off x="4777671" y="1216392"/>
            <a:ext cx="2490888" cy="369332"/>
          </a:xfrm>
          <a:prstGeom prst="rect">
            <a:avLst/>
          </a:prstGeom>
          <a:noFill/>
        </p:spPr>
        <p:txBody>
          <a:bodyPr wrap="square" rtlCol="0">
            <a:spAutoFit/>
          </a:bodyPr>
          <a:lstStyle/>
          <a:p>
            <a:r>
              <a:rPr kumimoji="1" lang="zh-CN" altLang="en-US" b="1" dirty="0">
                <a:solidFill>
                  <a:schemeClr val="bg1"/>
                </a:solidFill>
                <a:latin typeface="+mn-ea"/>
              </a:rPr>
              <a:t>传统规则引擎规则示意</a:t>
            </a:r>
          </a:p>
        </p:txBody>
      </p:sp>
    </p:spTree>
    <p:custDataLst>
      <p:tags r:id="rId1"/>
    </p:custDataLst>
    <p:extLst>
      <p:ext uri="{BB962C8B-B14F-4D97-AF65-F5344CB8AC3E}">
        <p14:creationId xmlns:p14="http://schemas.microsoft.com/office/powerpoint/2010/main" val="1334951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sym typeface="+mn-ea"/>
              </a:rPr>
              <a:t>LiteFlow</a:t>
            </a:r>
            <a:r>
              <a:rPr lang="zh-CN" altLang="en-US" sz="2400" dirty="0">
                <a:solidFill>
                  <a:schemeClr val="bg1"/>
                </a:solidFill>
                <a:latin typeface="+mj-lt"/>
                <a:ea typeface="+mj-ea"/>
                <a:cs typeface="+mj-cs"/>
                <a:sym typeface="+mn-ea"/>
              </a:rPr>
              <a:t>设计理念</a:t>
            </a:r>
            <a:endParaRPr lang="en-US" altLang="zh-CN" sz="2400" dirty="0">
              <a:solidFill>
                <a:schemeClr val="bg1"/>
              </a:solidFill>
              <a:latin typeface="+mj-lt"/>
              <a:ea typeface="+mj-ea"/>
              <a:cs typeface="+mj-cs"/>
            </a:endParaRPr>
          </a:p>
        </p:txBody>
      </p:sp>
      <p:sp>
        <p:nvSpPr>
          <p:cNvPr id="28" name="!!tb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以编排为核心</a:t>
            </a:r>
          </a:p>
        </p:txBody>
      </p:sp>
      <p:sp>
        <p:nvSpPr>
          <p:cNvPr id="7" name="!!s1">
            <a:extLst>
              <a:ext uri="{FF2B5EF4-FFF2-40B4-BE49-F238E27FC236}">
                <a16:creationId xmlns:a16="http://schemas.microsoft.com/office/drawing/2014/main" id="{7BC7A8A5-3E2B-D2A9-19ED-EFD4E59ACF31}"/>
              </a:ext>
            </a:extLst>
          </p:cNvPr>
          <p:cNvSpPr/>
          <p:nvPr/>
        </p:nvSpPr>
        <p:spPr>
          <a:xfrm>
            <a:off x="5514840" y="2173989"/>
            <a:ext cx="1365955" cy="1014737"/>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s2">
            <a:extLst>
              <a:ext uri="{FF2B5EF4-FFF2-40B4-BE49-F238E27FC236}">
                <a16:creationId xmlns:a16="http://schemas.microsoft.com/office/drawing/2014/main" id="{0EA44B52-F8A7-A961-9135-58C69E5CEB16}"/>
              </a:ext>
            </a:extLst>
          </p:cNvPr>
          <p:cNvSpPr/>
          <p:nvPr/>
        </p:nvSpPr>
        <p:spPr>
          <a:xfrm>
            <a:off x="5514840" y="3397722"/>
            <a:ext cx="1365955" cy="1014737"/>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s3">
            <a:extLst>
              <a:ext uri="{FF2B5EF4-FFF2-40B4-BE49-F238E27FC236}">
                <a16:creationId xmlns:a16="http://schemas.microsoft.com/office/drawing/2014/main" id="{E55AD73B-8D27-A3A7-4CFA-3A0B7DB12CB5}"/>
              </a:ext>
            </a:extLst>
          </p:cNvPr>
          <p:cNvSpPr/>
          <p:nvPr/>
        </p:nvSpPr>
        <p:spPr>
          <a:xfrm>
            <a:off x="5514840" y="4621455"/>
            <a:ext cx="1365955" cy="1014737"/>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block">
            <a:extLst>
              <a:ext uri="{FF2B5EF4-FFF2-40B4-BE49-F238E27FC236}">
                <a16:creationId xmlns:a16="http://schemas.microsoft.com/office/drawing/2014/main" id="{FD28E4B4-4DDD-5906-5CF3-97B168CD4AB0}"/>
              </a:ext>
            </a:extLst>
          </p:cNvPr>
          <p:cNvSpPr/>
          <p:nvPr/>
        </p:nvSpPr>
        <p:spPr>
          <a:xfrm>
            <a:off x="4880711" y="2173989"/>
            <a:ext cx="2338262" cy="3459170"/>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code1">
            <a:extLst>
              <a:ext uri="{FF2B5EF4-FFF2-40B4-BE49-F238E27FC236}">
                <a16:creationId xmlns:a16="http://schemas.microsoft.com/office/drawing/2014/main" id="{1D6DFDAD-BDE6-217C-33B4-45FF514D1354}"/>
              </a:ext>
            </a:extLst>
          </p:cNvPr>
          <p:cNvSpPr/>
          <p:nvPr/>
        </p:nvSpPr>
        <p:spPr>
          <a:xfrm>
            <a:off x="5150394" y="2499362"/>
            <a:ext cx="1745443"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code2">
            <a:extLst>
              <a:ext uri="{FF2B5EF4-FFF2-40B4-BE49-F238E27FC236}">
                <a16:creationId xmlns:a16="http://schemas.microsoft.com/office/drawing/2014/main" id="{E3C8A53E-3A05-9889-9525-55939388186C}"/>
              </a:ext>
            </a:extLst>
          </p:cNvPr>
          <p:cNvSpPr/>
          <p:nvPr/>
        </p:nvSpPr>
        <p:spPr>
          <a:xfrm>
            <a:off x="5298978" y="2707371"/>
            <a:ext cx="570438"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9CFECF73-C140-C87E-4057-690D3E3A8098}"/>
              </a:ext>
            </a:extLst>
          </p:cNvPr>
          <p:cNvSpPr txBox="1"/>
          <p:nvPr/>
        </p:nvSpPr>
        <p:spPr>
          <a:xfrm>
            <a:off x="4777671" y="1216392"/>
            <a:ext cx="2490888" cy="369332"/>
          </a:xfrm>
          <a:prstGeom prst="rect">
            <a:avLst/>
          </a:prstGeom>
          <a:noFill/>
        </p:spPr>
        <p:txBody>
          <a:bodyPr wrap="square" rtlCol="0">
            <a:spAutoFit/>
          </a:bodyPr>
          <a:lstStyle/>
          <a:p>
            <a:r>
              <a:rPr kumimoji="1" lang="zh-CN" altLang="en-US" b="1" dirty="0">
                <a:solidFill>
                  <a:schemeClr val="bg1"/>
                </a:solidFill>
                <a:latin typeface="+mn-ea"/>
              </a:rPr>
              <a:t>传统规则引擎规则示意</a:t>
            </a:r>
          </a:p>
        </p:txBody>
      </p:sp>
      <p:sp>
        <p:nvSpPr>
          <p:cNvPr id="36" name="!!code3">
            <a:extLst>
              <a:ext uri="{FF2B5EF4-FFF2-40B4-BE49-F238E27FC236}">
                <a16:creationId xmlns:a16="http://schemas.microsoft.com/office/drawing/2014/main" id="{3F75E962-BABA-8923-02B2-E78627C42007}"/>
              </a:ext>
            </a:extLst>
          </p:cNvPr>
          <p:cNvSpPr/>
          <p:nvPr/>
        </p:nvSpPr>
        <p:spPr>
          <a:xfrm>
            <a:off x="5304844" y="2888308"/>
            <a:ext cx="570438"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code4">
            <a:extLst>
              <a:ext uri="{FF2B5EF4-FFF2-40B4-BE49-F238E27FC236}">
                <a16:creationId xmlns:a16="http://schemas.microsoft.com/office/drawing/2014/main" id="{42C4D946-E2CC-7014-6FB4-2FD385B602C3}"/>
              </a:ext>
            </a:extLst>
          </p:cNvPr>
          <p:cNvSpPr/>
          <p:nvPr/>
        </p:nvSpPr>
        <p:spPr>
          <a:xfrm>
            <a:off x="5304403" y="3061714"/>
            <a:ext cx="1169404"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code5">
            <a:extLst>
              <a:ext uri="{FF2B5EF4-FFF2-40B4-BE49-F238E27FC236}">
                <a16:creationId xmlns:a16="http://schemas.microsoft.com/office/drawing/2014/main" id="{F0428FF7-317F-0B38-0921-15B611D5600A}"/>
              </a:ext>
            </a:extLst>
          </p:cNvPr>
          <p:cNvSpPr/>
          <p:nvPr/>
        </p:nvSpPr>
        <p:spPr>
          <a:xfrm>
            <a:off x="5301294" y="3245661"/>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code6">
            <a:extLst>
              <a:ext uri="{FF2B5EF4-FFF2-40B4-BE49-F238E27FC236}">
                <a16:creationId xmlns:a16="http://schemas.microsoft.com/office/drawing/2014/main" id="{FF40A425-66B0-43B1-6988-39EAF5FEDC6C}"/>
              </a:ext>
            </a:extLst>
          </p:cNvPr>
          <p:cNvSpPr/>
          <p:nvPr/>
        </p:nvSpPr>
        <p:spPr>
          <a:xfrm>
            <a:off x="5414604" y="3434114"/>
            <a:ext cx="8418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code7">
            <a:extLst>
              <a:ext uri="{FF2B5EF4-FFF2-40B4-BE49-F238E27FC236}">
                <a16:creationId xmlns:a16="http://schemas.microsoft.com/office/drawing/2014/main" id="{43FF12D6-E7C8-B8E9-8621-F53E0A432317}"/>
              </a:ext>
            </a:extLst>
          </p:cNvPr>
          <p:cNvSpPr/>
          <p:nvPr/>
        </p:nvSpPr>
        <p:spPr>
          <a:xfrm>
            <a:off x="5551873" y="3609152"/>
            <a:ext cx="439276"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code8">
            <a:extLst>
              <a:ext uri="{FF2B5EF4-FFF2-40B4-BE49-F238E27FC236}">
                <a16:creationId xmlns:a16="http://schemas.microsoft.com/office/drawing/2014/main" id="{8DC20364-DD8D-21A0-9CC0-F2AA24A03F95}"/>
              </a:ext>
            </a:extLst>
          </p:cNvPr>
          <p:cNvSpPr/>
          <p:nvPr/>
        </p:nvSpPr>
        <p:spPr>
          <a:xfrm>
            <a:off x="5412659" y="3808300"/>
            <a:ext cx="952892" cy="86400"/>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code9">
            <a:extLst>
              <a:ext uri="{FF2B5EF4-FFF2-40B4-BE49-F238E27FC236}">
                <a16:creationId xmlns:a16="http://schemas.microsoft.com/office/drawing/2014/main" id="{CEB4331E-D711-E3B3-C2EB-BFA377157F89}"/>
              </a:ext>
            </a:extLst>
          </p:cNvPr>
          <p:cNvSpPr/>
          <p:nvPr/>
        </p:nvSpPr>
        <p:spPr>
          <a:xfrm>
            <a:off x="5295287" y="4001291"/>
            <a:ext cx="1372391"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code10">
            <a:extLst>
              <a:ext uri="{FF2B5EF4-FFF2-40B4-BE49-F238E27FC236}">
                <a16:creationId xmlns:a16="http://schemas.microsoft.com/office/drawing/2014/main" id="{664CB5DB-8E31-43C4-6DCD-B58F58F99D1F}"/>
              </a:ext>
            </a:extLst>
          </p:cNvPr>
          <p:cNvSpPr/>
          <p:nvPr/>
        </p:nvSpPr>
        <p:spPr>
          <a:xfrm>
            <a:off x="5414604" y="4193733"/>
            <a:ext cx="1051881" cy="86400"/>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code13">
            <a:extLst>
              <a:ext uri="{FF2B5EF4-FFF2-40B4-BE49-F238E27FC236}">
                <a16:creationId xmlns:a16="http://schemas.microsoft.com/office/drawing/2014/main" id="{36B50CE7-F451-052E-457E-B048974D1714}"/>
              </a:ext>
            </a:extLst>
          </p:cNvPr>
          <p:cNvSpPr/>
          <p:nvPr/>
        </p:nvSpPr>
        <p:spPr>
          <a:xfrm>
            <a:off x="5295287" y="4726267"/>
            <a:ext cx="952893" cy="86400"/>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code12">
            <a:extLst>
              <a:ext uri="{FF2B5EF4-FFF2-40B4-BE49-F238E27FC236}">
                <a16:creationId xmlns:a16="http://schemas.microsoft.com/office/drawing/2014/main" id="{0C437471-2A19-32A8-C441-741862A8CEE6}"/>
              </a:ext>
            </a:extLst>
          </p:cNvPr>
          <p:cNvSpPr/>
          <p:nvPr/>
        </p:nvSpPr>
        <p:spPr>
          <a:xfrm>
            <a:off x="5295287" y="4550578"/>
            <a:ext cx="1672011"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code13">
            <a:extLst>
              <a:ext uri="{FF2B5EF4-FFF2-40B4-BE49-F238E27FC236}">
                <a16:creationId xmlns:a16="http://schemas.microsoft.com/office/drawing/2014/main" id="{5836E67F-199D-9A4B-FBD7-6D2F9721A3A0}"/>
              </a:ext>
            </a:extLst>
          </p:cNvPr>
          <p:cNvSpPr/>
          <p:nvPr/>
        </p:nvSpPr>
        <p:spPr>
          <a:xfrm>
            <a:off x="5304403" y="4894549"/>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code14">
            <a:extLst>
              <a:ext uri="{FF2B5EF4-FFF2-40B4-BE49-F238E27FC236}">
                <a16:creationId xmlns:a16="http://schemas.microsoft.com/office/drawing/2014/main" id="{535D1DEC-944F-F78F-6145-E8195CE249F6}"/>
              </a:ext>
            </a:extLst>
          </p:cNvPr>
          <p:cNvSpPr/>
          <p:nvPr/>
        </p:nvSpPr>
        <p:spPr>
          <a:xfrm>
            <a:off x="5301293" y="5063888"/>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code15">
            <a:extLst>
              <a:ext uri="{FF2B5EF4-FFF2-40B4-BE49-F238E27FC236}">
                <a16:creationId xmlns:a16="http://schemas.microsoft.com/office/drawing/2014/main" id="{1099F5A3-9734-8D04-F99D-81B798E7787B}"/>
              </a:ext>
            </a:extLst>
          </p:cNvPr>
          <p:cNvSpPr/>
          <p:nvPr/>
        </p:nvSpPr>
        <p:spPr>
          <a:xfrm>
            <a:off x="5300153" y="5238520"/>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code16">
            <a:extLst>
              <a:ext uri="{FF2B5EF4-FFF2-40B4-BE49-F238E27FC236}">
                <a16:creationId xmlns:a16="http://schemas.microsoft.com/office/drawing/2014/main" id="{98C77C31-2EC3-2EA0-55C3-144D7374B66C}"/>
              </a:ext>
            </a:extLst>
          </p:cNvPr>
          <p:cNvSpPr/>
          <p:nvPr/>
        </p:nvSpPr>
        <p:spPr>
          <a:xfrm>
            <a:off x="5150062" y="5405531"/>
            <a:ext cx="952893" cy="91850"/>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code11">
            <a:extLst>
              <a:ext uri="{FF2B5EF4-FFF2-40B4-BE49-F238E27FC236}">
                <a16:creationId xmlns:a16="http://schemas.microsoft.com/office/drawing/2014/main" id="{7493584B-DA51-09A1-C815-2C259E4EABAA}"/>
              </a:ext>
            </a:extLst>
          </p:cNvPr>
          <p:cNvSpPr/>
          <p:nvPr/>
        </p:nvSpPr>
        <p:spPr>
          <a:xfrm>
            <a:off x="5295287" y="4366385"/>
            <a:ext cx="1051881" cy="86400"/>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标注 50">
            <a:extLst>
              <a:ext uri="{FF2B5EF4-FFF2-40B4-BE49-F238E27FC236}">
                <a16:creationId xmlns:a16="http://schemas.microsoft.com/office/drawing/2014/main" id="{D413A867-E6C7-3289-D904-58056D674354}"/>
              </a:ext>
            </a:extLst>
          </p:cNvPr>
          <p:cNvSpPr/>
          <p:nvPr/>
        </p:nvSpPr>
        <p:spPr>
          <a:xfrm>
            <a:off x="3693141" y="1737853"/>
            <a:ext cx="1082351" cy="369570"/>
          </a:xfrm>
          <a:prstGeom prst="wedgeRectCallout">
            <a:avLst>
              <a:gd name="adj1" fmla="val 53304"/>
              <a:gd name="adj2" fmla="val 137048"/>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1E3C53"/>
                </a:solidFill>
                <a:latin typeface="+mn-ea"/>
              </a:rPr>
              <a:t>代码片段</a:t>
            </a:r>
          </a:p>
        </p:txBody>
      </p:sp>
    </p:spTree>
    <p:custDataLst>
      <p:tags r:id="rId1"/>
    </p:custDataLst>
    <p:extLst>
      <p:ext uri="{BB962C8B-B14F-4D97-AF65-F5344CB8AC3E}">
        <p14:creationId xmlns:p14="http://schemas.microsoft.com/office/powerpoint/2010/main" val="4233493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aviator">
            <a:extLst>
              <a:ext uri="{FF2B5EF4-FFF2-40B4-BE49-F238E27FC236}">
                <a16:creationId xmlns:a16="http://schemas.microsoft.com/office/drawing/2014/main" id="{0E1FB28D-686E-7F79-4C4E-F199631DF0C2}"/>
              </a:ext>
            </a:extLst>
          </p:cNvPr>
          <p:cNvSpPr/>
          <p:nvPr/>
        </p:nvSpPr>
        <p:spPr>
          <a:xfrm>
            <a:off x="6972368" y="2442917"/>
            <a:ext cx="954279" cy="940475"/>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E3C53"/>
                </a:solidFill>
              </a:rPr>
              <a:t>Aviator</a:t>
            </a:r>
            <a:endParaRPr kumimoji="1" lang="zh-CN" altLang="en-US" sz="1200" dirty="0">
              <a:solidFill>
                <a:srgbClr val="1E3C53"/>
              </a:solidFill>
            </a:endParaRPr>
          </a:p>
        </p:txBody>
      </p:sp>
      <p:sp>
        <p:nvSpPr>
          <p:cNvPr id="106" name="!!lua">
            <a:extLst>
              <a:ext uri="{FF2B5EF4-FFF2-40B4-BE49-F238E27FC236}">
                <a16:creationId xmlns:a16="http://schemas.microsoft.com/office/drawing/2014/main" id="{CB4AF468-A00E-FA07-3999-B84A4ADBEC86}"/>
              </a:ext>
            </a:extLst>
          </p:cNvPr>
          <p:cNvSpPr/>
          <p:nvPr/>
        </p:nvSpPr>
        <p:spPr>
          <a:xfrm>
            <a:off x="6916636" y="2443237"/>
            <a:ext cx="954279" cy="940475"/>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E3C53"/>
                </a:solidFill>
              </a:rPr>
              <a:t>Lua</a:t>
            </a:r>
            <a:endParaRPr kumimoji="1" lang="zh-CN" altLang="en-US" sz="1200" dirty="0">
              <a:solidFill>
                <a:srgbClr val="1E3C53"/>
              </a:solidFill>
            </a:endParaRPr>
          </a:p>
        </p:txBody>
      </p:sp>
      <p:sp>
        <p:nvSpPr>
          <p:cNvPr id="105" name="!!python">
            <a:extLst>
              <a:ext uri="{FF2B5EF4-FFF2-40B4-BE49-F238E27FC236}">
                <a16:creationId xmlns:a16="http://schemas.microsoft.com/office/drawing/2014/main" id="{04A5D73D-D17F-86EC-C155-FB43811F730B}"/>
              </a:ext>
            </a:extLst>
          </p:cNvPr>
          <p:cNvSpPr/>
          <p:nvPr/>
        </p:nvSpPr>
        <p:spPr>
          <a:xfrm>
            <a:off x="6929164" y="2442917"/>
            <a:ext cx="954279" cy="940475"/>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E3C53"/>
                </a:solidFill>
              </a:rPr>
              <a:t>Python</a:t>
            </a:r>
            <a:endParaRPr kumimoji="1" lang="zh-CN" altLang="en-US" sz="1200" dirty="0">
              <a:solidFill>
                <a:srgbClr val="1E3C53"/>
              </a:solidFill>
            </a:endParaRPr>
          </a:p>
        </p:txBody>
      </p:sp>
      <p:cxnSp>
        <p:nvCxnSpPr>
          <p:cNvPr id="110" name="!!arrow6">
            <a:extLst>
              <a:ext uri="{FF2B5EF4-FFF2-40B4-BE49-F238E27FC236}">
                <a16:creationId xmlns:a16="http://schemas.microsoft.com/office/drawing/2014/main" id="{C630D870-1DF7-4BBC-E90E-F114293549BE}"/>
              </a:ext>
            </a:extLst>
          </p:cNvPr>
          <p:cNvCxnSpPr>
            <a:cxnSpLocks/>
          </p:cNvCxnSpPr>
          <p:nvPr/>
        </p:nvCxnSpPr>
        <p:spPr>
          <a:xfrm>
            <a:off x="6773640" y="2635011"/>
            <a:ext cx="1280919" cy="632099"/>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arrow5">
            <a:extLst>
              <a:ext uri="{FF2B5EF4-FFF2-40B4-BE49-F238E27FC236}">
                <a16:creationId xmlns:a16="http://schemas.microsoft.com/office/drawing/2014/main" id="{4E4C9D93-7E5E-0482-60FB-4A093A20CF27}"/>
              </a:ext>
            </a:extLst>
          </p:cNvPr>
          <p:cNvCxnSpPr>
            <a:cxnSpLocks/>
          </p:cNvCxnSpPr>
          <p:nvPr/>
        </p:nvCxnSpPr>
        <p:spPr>
          <a:xfrm>
            <a:off x="6779515" y="2604484"/>
            <a:ext cx="1097151" cy="599507"/>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arrow4">
            <a:extLst>
              <a:ext uri="{FF2B5EF4-FFF2-40B4-BE49-F238E27FC236}">
                <a16:creationId xmlns:a16="http://schemas.microsoft.com/office/drawing/2014/main" id="{9FDA9157-8D50-6B73-7D26-01A39440490A}"/>
              </a:ext>
            </a:extLst>
          </p:cNvPr>
          <p:cNvCxnSpPr>
            <a:cxnSpLocks/>
          </p:cNvCxnSpPr>
          <p:nvPr/>
        </p:nvCxnSpPr>
        <p:spPr>
          <a:xfrm>
            <a:off x="6870469" y="2561317"/>
            <a:ext cx="783760" cy="633977"/>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sym typeface="+mn-ea"/>
              </a:rPr>
              <a:t>LiteFlow</a:t>
            </a:r>
            <a:r>
              <a:rPr lang="zh-CN" altLang="en-US" sz="2400" dirty="0">
                <a:solidFill>
                  <a:schemeClr val="bg1"/>
                </a:solidFill>
                <a:latin typeface="+mj-lt"/>
                <a:ea typeface="+mj-ea"/>
                <a:cs typeface="+mj-cs"/>
                <a:sym typeface="+mn-ea"/>
              </a:rPr>
              <a:t>设计理念</a:t>
            </a:r>
            <a:endParaRPr lang="en-US" altLang="zh-CN" sz="2400" dirty="0">
              <a:solidFill>
                <a:schemeClr val="bg1"/>
              </a:solidFill>
              <a:latin typeface="+mj-lt"/>
              <a:ea typeface="+mj-ea"/>
              <a:cs typeface="+mj-cs"/>
            </a:endParaRPr>
          </a:p>
        </p:txBody>
      </p:sp>
      <p:sp>
        <p:nvSpPr>
          <p:cNvPr id="28" name="!!tb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以编排为核心</a:t>
            </a:r>
          </a:p>
        </p:txBody>
      </p:sp>
      <p:cxnSp>
        <p:nvCxnSpPr>
          <p:cNvPr id="5" name="!!arrow1">
            <a:extLst>
              <a:ext uri="{FF2B5EF4-FFF2-40B4-BE49-F238E27FC236}">
                <a16:creationId xmlns:a16="http://schemas.microsoft.com/office/drawing/2014/main" id="{FC2C9294-309F-23C7-736C-678DD925BCFC}"/>
              </a:ext>
            </a:extLst>
          </p:cNvPr>
          <p:cNvCxnSpPr>
            <a:cxnSpLocks/>
          </p:cNvCxnSpPr>
          <p:nvPr/>
        </p:nvCxnSpPr>
        <p:spPr>
          <a:xfrm flipH="1">
            <a:off x="6604159" y="2827653"/>
            <a:ext cx="1221166" cy="416858"/>
          </a:xfrm>
          <a:prstGeom prst="straightConnector1">
            <a:avLst/>
          </a:prstGeom>
          <a:ln w="44450">
            <a:solidFill>
              <a:srgbClr val="1E3C53"/>
            </a:solidFill>
            <a:tailEnd type="triangle"/>
          </a:ln>
        </p:spPr>
        <p:style>
          <a:lnRef idx="1">
            <a:schemeClr val="accent1"/>
          </a:lnRef>
          <a:fillRef idx="0">
            <a:schemeClr val="accent1"/>
          </a:fillRef>
          <a:effectRef idx="0">
            <a:schemeClr val="accent1"/>
          </a:effectRef>
          <a:fontRef idx="minor">
            <a:schemeClr val="tx1"/>
          </a:fontRef>
        </p:style>
      </p:cxnSp>
      <p:cxnSp>
        <p:nvCxnSpPr>
          <p:cNvPr id="6" name="!!arrow2">
            <a:extLst>
              <a:ext uri="{FF2B5EF4-FFF2-40B4-BE49-F238E27FC236}">
                <a16:creationId xmlns:a16="http://schemas.microsoft.com/office/drawing/2014/main" id="{6CD0B72D-4E96-71D8-009D-B02CED63C7D1}"/>
              </a:ext>
            </a:extLst>
          </p:cNvPr>
          <p:cNvCxnSpPr>
            <a:cxnSpLocks/>
          </p:cNvCxnSpPr>
          <p:nvPr/>
        </p:nvCxnSpPr>
        <p:spPr>
          <a:xfrm flipH="1">
            <a:off x="7220301" y="2561317"/>
            <a:ext cx="371060" cy="848140"/>
          </a:xfrm>
          <a:prstGeom prst="straightConnector1">
            <a:avLst/>
          </a:prstGeom>
          <a:ln w="44450">
            <a:solidFill>
              <a:srgbClr val="1E3C53"/>
            </a:solidFill>
            <a:tailEnd type="triangle"/>
          </a:ln>
        </p:spPr>
        <p:style>
          <a:lnRef idx="1">
            <a:schemeClr val="accent1"/>
          </a:lnRef>
          <a:fillRef idx="0">
            <a:schemeClr val="accent1"/>
          </a:fillRef>
          <a:effectRef idx="0">
            <a:schemeClr val="accent1"/>
          </a:effectRef>
          <a:fontRef idx="minor">
            <a:schemeClr val="tx1"/>
          </a:fontRef>
        </p:style>
      </p:cxnSp>
      <p:cxnSp>
        <p:nvCxnSpPr>
          <p:cNvPr id="8" name="!!arrow3">
            <a:extLst>
              <a:ext uri="{FF2B5EF4-FFF2-40B4-BE49-F238E27FC236}">
                <a16:creationId xmlns:a16="http://schemas.microsoft.com/office/drawing/2014/main" id="{42057748-8BC2-F57F-2E1A-8A316597E7CB}"/>
              </a:ext>
            </a:extLst>
          </p:cNvPr>
          <p:cNvCxnSpPr>
            <a:cxnSpLocks/>
          </p:cNvCxnSpPr>
          <p:nvPr/>
        </p:nvCxnSpPr>
        <p:spPr>
          <a:xfrm>
            <a:off x="7014366" y="2573582"/>
            <a:ext cx="1040193" cy="848140"/>
          </a:xfrm>
          <a:prstGeom prst="straightConnector1">
            <a:avLst/>
          </a:prstGeom>
          <a:ln w="44450">
            <a:solidFill>
              <a:srgbClr val="1E3C53"/>
            </a:solidFill>
            <a:tailEnd type="triangle"/>
          </a:ln>
        </p:spPr>
        <p:style>
          <a:lnRef idx="1">
            <a:schemeClr val="accent1"/>
          </a:lnRef>
          <a:fillRef idx="0">
            <a:schemeClr val="accent1"/>
          </a:fillRef>
          <a:effectRef idx="0">
            <a:schemeClr val="accent1"/>
          </a:effectRef>
          <a:fontRef idx="minor">
            <a:schemeClr val="tx1"/>
          </a:fontRef>
        </p:style>
      </p:cxnSp>
      <p:sp>
        <p:nvSpPr>
          <p:cNvPr id="9" name="!!groovy">
            <a:extLst>
              <a:ext uri="{FF2B5EF4-FFF2-40B4-BE49-F238E27FC236}">
                <a16:creationId xmlns:a16="http://schemas.microsoft.com/office/drawing/2014/main" id="{39A81B30-7073-58DF-DF3C-FD548CF1909B}"/>
              </a:ext>
            </a:extLst>
          </p:cNvPr>
          <p:cNvSpPr/>
          <p:nvPr/>
        </p:nvSpPr>
        <p:spPr>
          <a:xfrm>
            <a:off x="6839976" y="2520252"/>
            <a:ext cx="841400" cy="784015"/>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1E3C53"/>
                </a:solidFill>
              </a:rPr>
              <a:t>groovy</a:t>
            </a:r>
            <a:endParaRPr kumimoji="1" lang="zh-CN" altLang="en-US" dirty="0">
              <a:solidFill>
                <a:srgbClr val="1E3C53"/>
              </a:solidFill>
            </a:endParaRPr>
          </a:p>
        </p:txBody>
      </p:sp>
      <p:sp>
        <p:nvSpPr>
          <p:cNvPr id="10" name="!!js">
            <a:extLst>
              <a:ext uri="{FF2B5EF4-FFF2-40B4-BE49-F238E27FC236}">
                <a16:creationId xmlns:a16="http://schemas.microsoft.com/office/drawing/2014/main" id="{B8A07498-AE98-0849-8002-7FB10D614FF4}"/>
              </a:ext>
            </a:extLst>
          </p:cNvPr>
          <p:cNvSpPr/>
          <p:nvPr/>
        </p:nvSpPr>
        <p:spPr>
          <a:xfrm>
            <a:off x="6951503" y="2493319"/>
            <a:ext cx="925163" cy="84388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rgbClr val="1E3C53"/>
                </a:solidFill>
              </a:rPr>
              <a:t>Js</a:t>
            </a:r>
            <a:endParaRPr kumimoji="1" lang="zh-CN" altLang="en-US" sz="1200" dirty="0">
              <a:solidFill>
                <a:srgbClr val="1E3C53"/>
              </a:solidFill>
            </a:endParaRPr>
          </a:p>
        </p:txBody>
      </p:sp>
      <p:sp>
        <p:nvSpPr>
          <p:cNvPr id="11" name="!!ql">
            <a:extLst>
              <a:ext uri="{FF2B5EF4-FFF2-40B4-BE49-F238E27FC236}">
                <a16:creationId xmlns:a16="http://schemas.microsoft.com/office/drawing/2014/main" id="{C609249D-376A-C2F6-A274-63CBB8217B14}"/>
              </a:ext>
            </a:extLst>
          </p:cNvPr>
          <p:cNvSpPr/>
          <p:nvPr/>
        </p:nvSpPr>
        <p:spPr>
          <a:xfrm>
            <a:off x="6932848" y="2549053"/>
            <a:ext cx="963123" cy="782148"/>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rgbClr val="1E3C53"/>
                </a:solidFill>
              </a:rPr>
              <a:t>QLExpress</a:t>
            </a:r>
            <a:endParaRPr kumimoji="1" lang="zh-CN" altLang="en-US" sz="1200" dirty="0">
              <a:solidFill>
                <a:srgbClr val="1E3C53"/>
              </a:solidFill>
            </a:endParaRPr>
          </a:p>
        </p:txBody>
      </p:sp>
      <p:sp>
        <p:nvSpPr>
          <p:cNvPr id="12" name="文本框 11">
            <a:extLst>
              <a:ext uri="{FF2B5EF4-FFF2-40B4-BE49-F238E27FC236}">
                <a16:creationId xmlns:a16="http://schemas.microsoft.com/office/drawing/2014/main" id="{2FDA0AB2-828D-B8E7-EB90-A3E938546C90}"/>
              </a:ext>
            </a:extLst>
          </p:cNvPr>
          <p:cNvSpPr txBox="1"/>
          <p:nvPr/>
        </p:nvSpPr>
        <p:spPr>
          <a:xfrm>
            <a:off x="4699876" y="1212212"/>
            <a:ext cx="2816122" cy="369332"/>
          </a:xfrm>
          <a:prstGeom prst="rect">
            <a:avLst/>
          </a:prstGeom>
          <a:noFill/>
        </p:spPr>
        <p:txBody>
          <a:bodyPr wrap="square" rtlCol="0">
            <a:spAutoFit/>
          </a:bodyPr>
          <a:lstStyle/>
          <a:p>
            <a:r>
              <a:rPr kumimoji="1" lang="en-US" altLang="zh-CN" b="1" dirty="0" err="1">
                <a:solidFill>
                  <a:schemeClr val="bg1"/>
                </a:solidFill>
                <a:latin typeface="+mn-ea"/>
              </a:rPr>
              <a:t>LiteFlow</a:t>
            </a:r>
            <a:r>
              <a:rPr kumimoji="1" lang="zh-CN" altLang="en-US" b="1" dirty="0">
                <a:solidFill>
                  <a:schemeClr val="bg1"/>
                </a:solidFill>
                <a:latin typeface="+mn-ea"/>
              </a:rPr>
              <a:t>编排式规则示意</a:t>
            </a:r>
          </a:p>
        </p:txBody>
      </p:sp>
      <p:sp>
        <p:nvSpPr>
          <p:cNvPr id="13" name="!!block1">
            <a:extLst>
              <a:ext uri="{FF2B5EF4-FFF2-40B4-BE49-F238E27FC236}">
                <a16:creationId xmlns:a16="http://schemas.microsoft.com/office/drawing/2014/main" id="{582E7D89-CD7C-AFE2-BE72-A6CDE950BAEF}"/>
              </a:ext>
            </a:extLst>
          </p:cNvPr>
          <p:cNvSpPr/>
          <p:nvPr/>
        </p:nvSpPr>
        <p:spPr>
          <a:xfrm>
            <a:off x="1619733" y="2413965"/>
            <a:ext cx="1631964" cy="1014737"/>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code_fix1">
            <a:extLst>
              <a:ext uri="{FF2B5EF4-FFF2-40B4-BE49-F238E27FC236}">
                <a16:creationId xmlns:a16="http://schemas.microsoft.com/office/drawing/2014/main" id="{899E47D7-70D3-9B3E-8DB2-64717F774331}"/>
              </a:ext>
            </a:extLst>
          </p:cNvPr>
          <p:cNvSpPr/>
          <p:nvPr/>
        </p:nvSpPr>
        <p:spPr>
          <a:xfrm>
            <a:off x="1744208" y="2581897"/>
            <a:ext cx="1383014"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code_fix2">
            <a:extLst>
              <a:ext uri="{FF2B5EF4-FFF2-40B4-BE49-F238E27FC236}">
                <a16:creationId xmlns:a16="http://schemas.microsoft.com/office/drawing/2014/main" id="{1C466DEB-5EC2-FEDB-D473-EF2D2859A547}"/>
              </a:ext>
            </a:extLst>
          </p:cNvPr>
          <p:cNvSpPr/>
          <p:nvPr/>
        </p:nvSpPr>
        <p:spPr>
          <a:xfrm>
            <a:off x="1744207" y="3244511"/>
            <a:ext cx="1177521" cy="93500"/>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code2">
            <a:extLst>
              <a:ext uri="{FF2B5EF4-FFF2-40B4-BE49-F238E27FC236}">
                <a16:creationId xmlns:a16="http://schemas.microsoft.com/office/drawing/2014/main" id="{84A3BC76-BE64-7E3C-F276-819256726C60}"/>
              </a:ext>
            </a:extLst>
          </p:cNvPr>
          <p:cNvSpPr/>
          <p:nvPr/>
        </p:nvSpPr>
        <p:spPr>
          <a:xfrm>
            <a:off x="1869848" y="2725363"/>
            <a:ext cx="570438"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code3">
            <a:extLst>
              <a:ext uri="{FF2B5EF4-FFF2-40B4-BE49-F238E27FC236}">
                <a16:creationId xmlns:a16="http://schemas.microsoft.com/office/drawing/2014/main" id="{8BA365B4-70E4-516E-D64A-117366CF5EE0}"/>
              </a:ext>
            </a:extLst>
          </p:cNvPr>
          <p:cNvSpPr/>
          <p:nvPr/>
        </p:nvSpPr>
        <p:spPr>
          <a:xfrm>
            <a:off x="1869848" y="2893936"/>
            <a:ext cx="973099"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block2">
            <a:extLst>
              <a:ext uri="{FF2B5EF4-FFF2-40B4-BE49-F238E27FC236}">
                <a16:creationId xmlns:a16="http://schemas.microsoft.com/office/drawing/2014/main" id="{20130A72-61D5-A171-4B2C-93217E407375}"/>
              </a:ext>
            </a:extLst>
          </p:cNvPr>
          <p:cNvSpPr/>
          <p:nvPr/>
        </p:nvSpPr>
        <p:spPr>
          <a:xfrm>
            <a:off x="4111946" y="2414263"/>
            <a:ext cx="1631964" cy="1014737"/>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code_fix3">
            <a:extLst>
              <a:ext uri="{FF2B5EF4-FFF2-40B4-BE49-F238E27FC236}">
                <a16:creationId xmlns:a16="http://schemas.microsoft.com/office/drawing/2014/main" id="{00E45AED-2181-192B-FD9E-7767F9E13998}"/>
              </a:ext>
            </a:extLst>
          </p:cNvPr>
          <p:cNvSpPr/>
          <p:nvPr/>
        </p:nvSpPr>
        <p:spPr>
          <a:xfrm>
            <a:off x="4236421" y="2590802"/>
            <a:ext cx="1383014"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code_fix4">
            <a:extLst>
              <a:ext uri="{FF2B5EF4-FFF2-40B4-BE49-F238E27FC236}">
                <a16:creationId xmlns:a16="http://schemas.microsoft.com/office/drawing/2014/main" id="{1745CFD5-A164-B78C-E632-A54DB9416B59}"/>
              </a:ext>
            </a:extLst>
          </p:cNvPr>
          <p:cNvSpPr/>
          <p:nvPr/>
        </p:nvSpPr>
        <p:spPr>
          <a:xfrm>
            <a:off x="4236421" y="3229953"/>
            <a:ext cx="818720"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code4">
            <a:extLst>
              <a:ext uri="{FF2B5EF4-FFF2-40B4-BE49-F238E27FC236}">
                <a16:creationId xmlns:a16="http://schemas.microsoft.com/office/drawing/2014/main" id="{B3DDF74F-E9BF-FF0D-B11D-764100BF6DD7}"/>
              </a:ext>
            </a:extLst>
          </p:cNvPr>
          <p:cNvSpPr/>
          <p:nvPr/>
        </p:nvSpPr>
        <p:spPr>
          <a:xfrm>
            <a:off x="1869848" y="3075938"/>
            <a:ext cx="1169404"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code5">
            <a:extLst>
              <a:ext uri="{FF2B5EF4-FFF2-40B4-BE49-F238E27FC236}">
                <a16:creationId xmlns:a16="http://schemas.microsoft.com/office/drawing/2014/main" id="{CDD5FC8C-A413-D870-C759-56BF4145B5CC}"/>
              </a:ext>
            </a:extLst>
          </p:cNvPr>
          <p:cNvSpPr/>
          <p:nvPr/>
        </p:nvSpPr>
        <p:spPr>
          <a:xfrm>
            <a:off x="4389981" y="2742119"/>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code6">
            <a:extLst>
              <a:ext uri="{FF2B5EF4-FFF2-40B4-BE49-F238E27FC236}">
                <a16:creationId xmlns:a16="http://schemas.microsoft.com/office/drawing/2014/main" id="{F06B6157-36CB-0657-EBBF-5395DE408E4B}"/>
              </a:ext>
            </a:extLst>
          </p:cNvPr>
          <p:cNvSpPr/>
          <p:nvPr/>
        </p:nvSpPr>
        <p:spPr>
          <a:xfrm>
            <a:off x="4389981" y="2904879"/>
            <a:ext cx="8418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code7">
            <a:extLst>
              <a:ext uri="{FF2B5EF4-FFF2-40B4-BE49-F238E27FC236}">
                <a16:creationId xmlns:a16="http://schemas.microsoft.com/office/drawing/2014/main" id="{2410E50F-B9DC-B197-1A4B-9740AC541395}"/>
              </a:ext>
            </a:extLst>
          </p:cNvPr>
          <p:cNvSpPr/>
          <p:nvPr/>
        </p:nvSpPr>
        <p:spPr>
          <a:xfrm>
            <a:off x="4389981" y="3067416"/>
            <a:ext cx="439276"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block3">
            <a:extLst>
              <a:ext uri="{FF2B5EF4-FFF2-40B4-BE49-F238E27FC236}">
                <a16:creationId xmlns:a16="http://schemas.microsoft.com/office/drawing/2014/main" id="{3EF3B268-B8A6-6FAD-76CB-C37BFC500256}"/>
              </a:ext>
            </a:extLst>
          </p:cNvPr>
          <p:cNvSpPr/>
          <p:nvPr/>
        </p:nvSpPr>
        <p:spPr>
          <a:xfrm>
            <a:off x="6604159" y="2413965"/>
            <a:ext cx="1631964" cy="1014737"/>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code8">
            <a:extLst>
              <a:ext uri="{FF2B5EF4-FFF2-40B4-BE49-F238E27FC236}">
                <a16:creationId xmlns:a16="http://schemas.microsoft.com/office/drawing/2014/main" id="{FF897CB0-2AF7-C58D-F1BE-769815305151}"/>
              </a:ext>
            </a:extLst>
          </p:cNvPr>
          <p:cNvSpPr/>
          <p:nvPr/>
        </p:nvSpPr>
        <p:spPr>
          <a:xfrm>
            <a:off x="6707262" y="2528411"/>
            <a:ext cx="952892" cy="86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code9">
            <a:extLst>
              <a:ext uri="{FF2B5EF4-FFF2-40B4-BE49-F238E27FC236}">
                <a16:creationId xmlns:a16="http://schemas.microsoft.com/office/drawing/2014/main" id="{849399D4-300C-78DE-E170-B6511E138E64}"/>
              </a:ext>
            </a:extLst>
          </p:cNvPr>
          <p:cNvSpPr/>
          <p:nvPr/>
        </p:nvSpPr>
        <p:spPr>
          <a:xfrm>
            <a:off x="6707262" y="2716503"/>
            <a:ext cx="1169404"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code10">
            <a:extLst>
              <a:ext uri="{FF2B5EF4-FFF2-40B4-BE49-F238E27FC236}">
                <a16:creationId xmlns:a16="http://schemas.microsoft.com/office/drawing/2014/main" id="{6387C2EB-9283-6BAB-B0A5-8598DD6C1E22}"/>
              </a:ext>
            </a:extLst>
          </p:cNvPr>
          <p:cNvSpPr/>
          <p:nvPr/>
        </p:nvSpPr>
        <p:spPr>
          <a:xfrm>
            <a:off x="6707263" y="2897395"/>
            <a:ext cx="696078"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block4">
            <a:extLst>
              <a:ext uri="{FF2B5EF4-FFF2-40B4-BE49-F238E27FC236}">
                <a16:creationId xmlns:a16="http://schemas.microsoft.com/office/drawing/2014/main" id="{1BDC2A76-5A0A-29C9-7B3A-287E98703E4B}"/>
              </a:ext>
            </a:extLst>
          </p:cNvPr>
          <p:cNvSpPr/>
          <p:nvPr/>
        </p:nvSpPr>
        <p:spPr>
          <a:xfrm>
            <a:off x="9096372" y="2413965"/>
            <a:ext cx="1631964" cy="1014737"/>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code_fix5">
            <a:extLst>
              <a:ext uri="{FF2B5EF4-FFF2-40B4-BE49-F238E27FC236}">
                <a16:creationId xmlns:a16="http://schemas.microsoft.com/office/drawing/2014/main" id="{F6C9A9C5-466E-87DE-7B40-6E8701D2C33C}"/>
              </a:ext>
            </a:extLst>
          </p:cNvPr>
          <p:cNvSpPr/>
          <p:nvPr/>
        </p:nvSpPr>
        <p:spPr>
          <a:xfrm>
            <a:off x="9220847" y="2590504"/>
            <a:ext cx="1383014"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code_fix6">
            <a:extLst>
              <a:ext uri="{FF2B5EF4-FFF2-40B4-BE49-F238E27FC236}">
                <a16:creationId xmlns:a16="http://schemas.microsoft.com/office/drawing/2014/main" id="{7F8B786E-1C75-452D-D777-7FD19481066C}"/>
              </a:ext>
            </a:extLst>
          </p:cNvPr>
          <p:cNvSpPr/>
          <p:nvPr/>
        </p:nvSpPr>
        <p:spPr>
          <a:xfrm>
            <a:off x="9220847" y="3271430"/>
            <a:ext cx="1213892" cy="8553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code13">
            <a:extLst>
              <a:ext uri="{FF2B5EF4-FFF2-40B4-BE49-F238E27FC236}">
                <a16:creationId xmlns:a16="http://schemas.microsoft.com/office/drawing/2014/main" id="{6A90A817-5DB3-2574-B432-6AB13D5E3082}"/>
              </a:ext>
            </a:extLst>
          </p:cNvPr>
          <p:cNvSpPr/>
          <p:nvPr/>
        </p:nvSpPr>
        <p:spPr>
          <a:xfrm>
            <a:off x="9374407" y="2757607"/>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code14">
            <a:extLst>
              <a:ext uri="{FF2B5EF4-FFF2-40B4-BE49-F238E27FC236}">
                <a16:creationId xmlns:a16="http://schemas.microsoft.com/office/drawing/2014/main" id="{B60A453D-2838-AB62-D965-130E1AA485B2}"/>
              </a:ext>
            </a:extLst>
          </p:cNvPr>
          <p:cNvSpPr/>
          <p:nvPr/>
        </p:nvSpPr>
        <p:spPr>
          <a:xfrm>
            <a:off x="9374407" y="2935930"/>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7" name="!!code15">
            <a:extLst>
              <a:ext uri="{FF2B5EF4-FFF2-40B4-BE49-F238E27FC236}">
                <a16:creationId xmlns:a16="http://schemas.microsoft.com/office/drawing/2014/main" id="{4509D249-931F-CA6E-F82B-9C8F6ABBCB06}"/>
              </a:ext>
            </a:extLst>
          </p:cNvPr>
          <p:cNvSpPr/>
          <p:nvPr/>
        </p:nvSpPr>
        <p:spPr>
          <a:xfrm>
            <a:off x="9374406" y="3118457"/>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code11">
            <a:extLst>
              <a:ext uri="{FF2B5EF4-FFF2-40B4-BE49-F238E27FC236}">
                <a16:creationId xmlns:a16="http://schemas.microsoft.com/office/drawing/2014/main" id="{7F2D666D-1B8B-D0DD-EC68-645F2DE80D89}"/>
              </a:ext>
            </a:extLst>
          </p:cNvPr>
          <p:cNvSpPr/>
          <p:nvPr/>
        </p:nvSpPr>
        <p:spPr>
          <a:xfrm>
            <a:off x="6707262" y="3074167"/>
            <a:ext cx="696079"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code12">
            <a:extLst>
              <a:ext uri="{FF2B5EF4-FFF2-40B4-BE49-F238E27FC236}">
                <a16:creationId xmlns:a16="http://schemas.microsoft.com/office/drawing/2014/main" id="{0C5AB9F1-7866-CF05-7D6F-28A67470FFA0}"/>
              </a:ext>
            </a:extLst>
          </p:cNvPr>
          <p:cNvSpPr/>
          <p:nvPr/>
        </p:nvSpPr>
        <p:spPr>
          <a:xfrm>
            <a:off x="6707262" y="3250801"/>
            <a:ext cx="702726"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标注 59">
            <a:extLst>
              <a:ext uri="{FF2B5EF4-FFF2-40B4-BE49-F238E27FC236}">
                <a16:creationId xmlns:a16="http://schemas.microsoft.com/office/drawing/2014/main" id="{EE2774D5-BAEA-402B-9509-11826E8476FE}"/>
              </a:ext>
            </a:extLst>
          </p:cNvPr>
          <p:cNvSpPr/>
          <p:nvPr/>
        </p:nvSpPr>
        <p:spPr>
          <a:xfrm>
            <a:off x="661856" y="1739446"/>
            <a:ext cx="1082351" cy="369570"/>
          </a:xfrm>
          <a:prstGeom prst="wedgeRectCallout">
            <a:avLst>
              <a:gd name="adj1" fmla="val 40471"/>
              <a:gd name="adj2" fmla="val 11825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1E3C53"/>
                </a:solidFill>
                <a:latin typeface="+mn-ea"/>
              </a:rPr>
              <a:t>Java</a:t>
            </a:r>
            <a:r>
              <a:rPr kumimoji="1" lang="zh-CN" altLang="en-US" sz="1400" dirty="0">
                <a:solidFill>
                  <a:srgbClr val="1E3C53"/>
                </a:solidFill>
                <a:latin typeface="+mn-ea"/>
              </a:rPr>
              <a:t>组件</a:t>
            </a:r>
          </a:p>
        </p:txBody>
      </p:sp>
      <p:sp>
        <p:nvSpPr>
          <p:cNvPr id="61" name="矩形标注 60">
            <a:extLst>
              <a:ext uri="{FF2B5EF4-FFF2-40B4-BE49-F238E27FC236}">
                <a16:creationId xmlns:a16="http://schemas.microsoft.com/office/drawing/2014/main" id="{CFEAB7E7-7A11-6270-87EE-DC2C67089312}"/>
              </a:ext>
            </a:extLst>
          </p:cNvPr>
          <p:cNvSpPr/>
          <p:nvPr/>
        </p:nvSpPr>
        <p:spPr>
          <a:xfrm>
            <a:off x="7515997" y="1681004"/>
            <a:ext cx="1082351" cy="369570"/>
          </a:xfrm>
          <a:prstGeom prst="wedgeRectCallout">
            <a:avLst>
              <a:gd name="adj1" fmla="val -38665"/>
              <a:gd name="adj2" fmla="val 13704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1E3C53"/>
                </a:solidFill>
                <a:latin typeface="+mn-ea"/>
              </a:rPr>
              <a:t>脚本组件</a:t>
            </a:r>
          </a:p>
        </p:txBody>
      </p:sp>
      <p:sp>
        <p:nvSpPr>
          <p:cNvPr id="62" name="!!block">
            <a:extLst>
              <a:ext uri="{FF2B5EF4-FFF2-40B4-BE49-F238E27FC236}">
                <a16:creationId xmlns:a16="http://schemas.microsoft.com/office/drawing/2014/main" id="{4DE4274D-7117-84E1-6E0C-72839AE72B3D}"/>
              </a:ext>
            </a:extLst>
          </p:cNvPr>
          <p:cNvSpPr/>
          <p:nvPr/>
        </p:nvSpPr>
        <p:spPr>
          <a:xfrm>
            <a:off x="1619733" y="4389231"/>
            <a:ext cx="9108603" cy="1014737"/>
          </a:xfrm>
          <a:prstGeom prst="roundRect">
            <a:avLst/>
          </a:prstGeom>
          <a:solidFill>
            <a:srgbClr val="9A7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b="1" dirty="0"/>
              <a:t>&lt;chain name=xxx&gt;</a:t>
            </a:r>
          </a:p>
          <a:p>
            <a:r>
              <a:rPr kumimoji="1" lang="zh-CN" altLang="en-US" b="1" dirty="0"/>
              <a:t>    </a:t>
            </a:r>
            <a:r>
              <a:rPr kumimoji="1" lang="en-US" altLang="zh-CN" b="1" dirty="0"/>
              <a:t>THEN(a,</a:t>
            </a:r>
            <a:r>
              <a:rPr kumimoji="1" lang="zh-CN" altLang="en-US" b="1" dirty="0"/>
              <a:t> </a:t>
            </a:r>
            <a:r>
              <a:rPr kumimoji="1" lang="en-US" altLang="zh-CN" b="1" dirty="0"/>
              <a:t>b,</a:t>
            </a:r>
            <a:r>
              <a:rPr kumimoji="1" lang="zh-CN" altLang="en-US" b="1" dirty="0"/>
              <a:t> </a:t>
            </a:r>
            <a:r>
              <a:rPr kumimoji="1" lang="en-US" altLang="zh-CN" b="1" dirty="0"/>
              <a:t>c,</a:t>
            </a:r>
            <a:r>
              <a:rPr kumimoji="1" lang="zh-CN" altLang="en-US" b="1" dirty="0"/>
              <a:t> </a:t>
            </a:r>
            <a:r>
              <a:rPr kumimoji="1" lang="en-US" altLang="zh-CN" b="1" dirty="0"/>
              <a:t>d);</a:t>
            </a:r>
          </a:p>
          <a:p>
            <a:r>
              <a:rPr kumimoji="1" lang="en-US" altLang="zh-CN" b="1" dirty="0"/>
              <a:t>&lt;/chain&gt;</a:t>
            </a:r>
            <a:endParaRPr kumimoji="1" lang="zh-CN" altLang="en-US" b="1" dirty="0"/>
          </a:p>
        </p:txBody>
      </p:sp>
      <p:sp>
        <p:nvSpPr>
          <p:cNvPr id="63" name="右箭头 62">
            <a:extLst>
              <a:ext uri="{FF2B5EF4-FFF2-40B4-BE49-F238E27FC236}">
                <a16:creationId xmlns:a16="http://schemas.microsoft.com/office/drawing/2014/main" id="{A8110ED6-FBD1-85B5-A649-0A4C38779A36}"/>
              </a:ext>
            </a:extLst>
          </p:cNvPr>
          <p:cNvSpPr/>
          <p:nvPr/>
        </p:nvSpPr>
        <p:spPr>
          <a:xfrm>
            <a:off x="3437681" y="2810897"/>
            <a:ext cx="546944" cy="2105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右箭头 63">
            <a:extLst>
              <a:ext uri="{FF2B5EF4-FFF2-40B4-BE49-F238E27FC236}">
                <a16:creationId xmlns:a16="http://schemas.microsoft.com/office/drawing/2014/main" id="{FE5B2495-0902-636C-CBB7-24AB4EC9559A}"/>
              </a:ext>
            </a:extLst>
          </p:cNvPr>
          <p:cNvSpPr/>
          <p:nvPr/>
        </p:nvSpPr>
        <p:spPr>
          <a:xfrm>
            <a:off x="5918198" y="2811282"/>
            <a:ext cx="546944" cy="2105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右箭头 64">
            <a:extLst>
              <a:ext uri="{FF2B5EF4-FFF2-40B4-BE49-F238E27FC236}">
                <a16:creationId xmlns:a16="http://schemas.microsoft.com/office/drawing/2014/main" id="{1EDC8933-4FC4-40F3-EB2E-E0B64037C04D}"/>
              </a:ext>
            </a:extLst>
          </p:cNvPr>
          <p:cNvSpPr/>
          <p:nvPr/>
        </p:nvSpPr>
        <p:spPr>
          <a:xfrm>
            <a:off x="8410411" y="2799595"/>
            <a:ext cx="546944" cy="2105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标注 65">
            <a:extLst>
              <a:ext uri="{FF2B5EF4-FFF2-40B4-BE49-F238E27FC236}">
                <a16:creationId xmlns:a16="http://schemas.microsoft.com/office/drawing/2014/main" id="{37877A80-8E48-7BA6-71D1-A5C23751CF74}"/>
              </a:ext>
            </a:extLst>
          </p:cNvPr>
          <p:cNvSpPr/>
          <p:nvPr/>
        </p:nvSpPr>
        <p:spPr>
          <a:xfrm>
            <a:off x="661856" y="3760289"/>
            <a:ext cx="1082351" cy="369570"/>
          </a:xfrm>
          <a:prstGeom prst="wedgeRectCallout">
            <a:avLst>
              <a:gd name="adj1" fmla="val 40471"/>
              <a:gd name="adj2" fmla="val 11825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1E3C53"/>
                </a:solidFill>
                <a:latin typeface="+mn-ea"/>
              </a:rPr>
              <a:t>EL</a:t>
            </a:r>
            <a:r>
              <a:rPr kumimoji="1" lang="zh-CN" altLang="en-US" sz="1400" dirty="0">
                <a:solidFill>
                  <a:srgbClr val="1E3C53"/>
                </a:solidFill>
                <a:latin typeface="+mn-ea"/>
              </a:rPr>
              <a:t>编排规则</a:t>
            </a:r>
          </a:p>
        </p:txBody>
      </p:sp>
    </p:spTree>
    <p:custDataLst>
      <p:tags r:id="rId1"/>
    </p:custDataLst>
    <p:extLst>
      <p:ext uri="{BB962C8B-B14F-4D97-AF65-F5344CB8AC3E}">
        <p14:creationId xmlns:p14="http://schemas.microsoft.com/office/powerpoint/2010/main" val="3472154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sym typeface="+mn-ea"/>
              </a:rPr>
              <a:t>LiteFlow</a:t>
            </a:r>
            <a:r>
              <a:rPr lang="zh-CN" altLang="en-US" sz="2400" dirty="0">
                <a:solidFill>
                  <a:schemeClr val="bg1"/>
                </a:solidFill>
                <a:latin typeface="+mj-lt"/>
                <a:ea typeface="+mj-ea"/>
                <a:cs typeface="+mj-cs"/>
                <a:sym typeface="+mn-ea"/>
              </a:rPr>
              <a:t>设计理念</a:t>
            </a:r>
            <a:endParaRPr lang="en-US" altLang="zh-CN" sz="2400" dirty="0">
              <a:solidFill>
                <a:schemeClr val="bg1"/>
              </a:solidFill>
              <a:latin typeface="+mj-lt"/>
              <a:ea typeface="+mj-ea"/>
              <a:cs typeface="+mj-cs"/>
            </a:endParaRPr>
          </a:p>
        </p:txBody>
      </p:sp>
      <p:sp>
        <p:nvSpPr>
          <p:cNvPr id="28" name="!!tb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以编排为核心</a:t>
            </a:r>
          </a:p>
        </p:txBody>
      </p:sp>
      <p:sp>
        <p:nvSpPr>
          <p:cNvPr id="7" name="文本框 6">
            <a:extLst>
              <a:ext uri="{FF2B5EF4-FFF2-40B4-BE49-F238E27FC236}">
                <a16:creationId xmlns:a16="http://schemas.microsoft.com/office/drawing/2014/main" id="{8229F501-7C39-4813-6075-A20CC99DC8C8}"/>
              </a:ext>
            </a:extLst>
          </p:cNvPr>
          <p:cNvSpPr txBox="1"/>
          <p:nvPr/>
        </p:nvSpPr>
        <p:spPr>
          <a:xfrm>
            <a:off x="4699875" y="1212212"/>
            <a:ext cx="2816122" cy="369332"/>
          </a:xfrm>
          <a:prstGeom prst="rect">
            <a:avLst/>
          </a:prstGeom>
          <a:noFill/>
        </p:spPr>
        <p:txBody>
          <a:bodyPr wrap="square" rtlCol="0">
            <a:spAutoFit/>
          </a:bodyPr>
          <a:lstStyle/>
          <a:p>
            <a:r>
              <a:rPr kumimoji="1" lang="en-US" altLang="zh-CN" b="1" dirty="0" err="1">
                <a:solidFill>
                  <a:schemeClr val="bg1"/>
                </a:solidFill>
                <a:latin typeface="+mn-ea"/>
              </a:rPr>
              <a:t>LiteFlow</a:t>
            </a:r>
            <a:r>
              <a:rPr kumimoji="1" lang="zh-CN" altLang="en-US" b="1" dirty="0">
                <a:solidFill>
                  <a:schemeClr val="bg1"/>
                </a:solidFill>
                <a:latin typeface="+mn-ea"/>
              </a:rPr>
              <a:t>编排式规则示意</a:t>
            </a:r>
          </a:p>
        </p:txBody>
      </p:sp>
      <p:sp>
        <p:nvSpPr>
          <p:cNvPr id="30" name="!!block1">
            <a:extLst>
              <a:ext uri="{FF2B5EF4-FFF2-40B4-BE49-F238E27FC236}">
                <a16:creationId xmlns:a16="http://schemas.microsoft.com/office/drawing/2014/main" id="{ED3719C2-8E92-176E-57A4-526B7E8CBD89}"/>
              </a:ext>
            </a:extLst>
          </p:cNvPr>
          <p:cNvSpPr/>
          <p:nvPr/>
        </p:nvSpPr>
        <p:spPr>
          <a:xfrm>
            <a:off x="1619733" y="2413965"/>
            <a:ext cx="1631964" cy="1014737"/>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code_fix1">
            <a:extLst>
              <a:ext uri="{FF2B5EF4-FFF2-40B4-BE49-F238E27FC236}">
                <a16:creationId xmlns:a16="http://schemas.microsoft.com/office/drawing/2014/main" id="{42E44C01-BC53-7164-099A-C9B71B9BDCB9}"/>
              </a:ext>
            </a:extLst>
          </p:cNvPr>
          <p:cNvSpPr/>
          <p:nvPr/>
        </p:nvSpPr>
        <p:spPr>
          <a:xfrm>
            <a:off x="1744208" y="2581897"/>
            <a:ext cx="1383014"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code_fix2">
            <a:extLst>
              <a:ext uri="{FF2B5EF4-FFF2-40B4-BE49-F238E27FC236}">
                <a16:creationId xmlns:a16="http://schemas.microsoft.com/office/drawing/2014/main" id="{D7364132-F1C4-A5CA-0774-5648ADA30E84}"/>
              </a:ext>
            </a:extLst>
          </p:cNvPr>
          <p:cNvSpPr/>
          <p:nvPr/>
        </p:nvSpPr>
        <p:spPr>
          <a:xfrm>
            <a:off x="1744207" y="3244511"/>
            <a:ext cx="1177521" cy="93500"/>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code2">
            <a:extLst>
              <a:ext uri="{FF2B5EF4-FFF2-40B4-BE49-F238E27FC236}">
                <a16:creationId xmlns:a16="http://schemas.microsoft.com/office/drawing/2014/main" id="{D11F25A2-C79D-7DD1-A117-E36B84E9690D}"/>
              </a:ext>
            </a:extLst>
          </p:cNvPr>
          <p:cNvSpPr/>
          <p:nvPr/>
        </p:nvSpPr>
        <p:spPr>
          <a:xfrm>
            <a:off x="1869848" y="2725363"/>
            <a:ext cx="570438"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code3">
            <a:extLst>
              <a:ext uri="{FF2B5EF4-FFF2-40B4-BE49-F238E27FC236}">
                <a16:creationId xmlns:a16="http://schemas.microsoft.com/office/drawing/2014/main" id="{AC8AF52E-FCE3-A5C1-68E8-C7CA90624E71}"/>
              </a:ext>
            </a:extLst>
          </p:cNvPr>
          <p:cNvSpPr/>
          <p:nvPr/>
        </p:nvSpPr>
        <p:spPr>
          <a:xfrm>
            <a:off x="1869848" y="2893936"/>
            <a:ext cx="973099"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block2">
            <a:extLst>
              <a:ext uri="{FF2B5EF4-FFF2-40B4-BE49-F238E27FC236}">
                <a16:creationId xmlns:a16="http://schemas.microsoft.com/office/drawing/2014/main" id="{7A3822E2-5BC9-9269-E47A-B68F9E12939B}"/>
              </a:ext>
            </a:extLst>
          </p:cNvPr>
          <p:cNvSpPr/>
          <p:nvPr/>
        </p:nvSpPr>
        <p:spPr>
          <a:xfrm>
            <a:off x="4111946" y="2414263"/>
            <a:ext cx="1631964" cy="1014737"/>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code_fix3">
            <a:extLst>
              <a:ext uri="{FF2B5EF4-FFF2-40B4-BE49-F238E27FC236}">
                <a16:creationId xmlns:a16="http://schemas.microsoft.com/office/drawing/2014/main" id="{C99CEEF1-308E-28A5-8776-F255523B3B8B}"/>
              </a:ext>
            </a:extLst>
          </p:cNvPr>
          <p:cNvSpPr/>
          <p:nvPr/>
        </p:nvSpPr>
        <p:spPr>
          <a:xfrm>
            <a:off x="4236421" y="2590802"/>
            <a:ext cx="1383014"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code_fix4">
            <a:extLst>
              <a:ext uri="{FF2B5EF4-FFF2-40B4-BE49-F238E27FC236}">
                <a16:creationId xmlns:a16="http://schemas.microsoft.com/office/drawing/2014/main" id="{52BD3323-6533-5636-CCE0-543C26BB7B16}"/>
              </a:ext>
            </a:extLst>
          </p:cNvPr>
          <p:cNvSpPr/>
          <p:nvPr/>
        </p:nvSpPr>
        <p:spPr>
          <a:xfrm>
            <a:off x="4236421" y="3229953"/>
            <a:ext cx="818720"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code4">
            <a:extLst>
              <a:ext uri="{FF2B5EF4-FFF2-40B4-BE49-F238E27FC236}">
                <a16:creationId xmlns:a16="http://schemas.microsoft.com/office/drawing/2014/main" id="{20FE90D3-6A6B-205A-5610-0204FAF572F2}"/>
              </a:ext>
            </a:extLst>
          </p:cNvPr>
          <p:cNvSpPr/>
          <p:nvPr/>
        </p:nvSpPr>
        <p:spPr>
          <a:xfrm>
            <a:off x="1869848" y="3075938"/>
            <a:ext cx="1169404"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code5">
            <a:extLst>
              <a:ext uri="{FF2B5EF4-FFF2-40B4-BE49-F238E27FC236}">
                <a16:creationId xmlns:a16="http://schemas.microsoft.com/office/drawing/2014/main" id="{2880E8D7-4C9F-B0DA-3C9D-9973453A715B}"/>
              </a:ext>
            </a:extLst>
          </p:cNvPr>
          <p:cNvSpPr/>
          <p:nvPr/>
        </p:nvSpPr>
        <p:spPr>
          <a:xfrm>
            <a:off x="4389981" y="2742119"/>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code6">
            <a:extLst>
              <a:ext uri="{FF2B5EF4-FFF2-40B4-BE49-F238E27FC236}">
                <a16:creationId xmlns:a16="http://schemas.microsoft.com/office/drawing/2014/main" id="{2A408005-4895-58D1-F107-F54CD226BC35}"/>
              </a:ext>
            </a:extLst>
          </p:cNvPr>
          <p:cNvSpPr/>
          <p:nvPr/>
        </p:nvSpPr>
        <p:spPr>
          <a:xfrm>
            <a:off x="4389981" y="2904879"/>
            <a:ext cx="8418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code7">
            <a:extLst>
              <a:ext uri="{FF2B5EF4-FFF2-40B4-BE49-F238E27FC236}">
                <a16:creationId xmlns:a16="http://schemas.microsoft.com/office/drawing/2014/main" id="{407B1F85-19C1-CB78-D95A-2FEA8265DC16}"/>
              </a:ext>
            </a:extLst>
          </p:cNvPr>
          <p:cNvSpPr/>
          <p:nvPr/>
        </p:nvSpPr>
        <p:spPr>
          <a:xfrm>
            <a:off x="4389981" y="3067416"/>
            <a:ext cx="439276"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block3">
            <a:extLst>
              <a:ext uri="{FF2B5EF4-FFF2-40B4-BE49-F238E27FC236}">
                <a16:creationId xmlns:a16="http://schemas.microsoft.com/office/drawing/2014/main" id="{0120D1DB-BCD5-D696-39AA-9F95215F2BD0}"/>
              </a:ext>
            </a:extLst>
          </p:cNvPr>
          <p:cNvSpPr/>
          <p:nvPr/>
        </p:nvSpPr>
        <p:spPr>
          <a:xfrm>
            <a:off x="6604159" y="2413965"/>
            <a:ext cx="1631964" cy="1014737"/>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code8">
            <a:extLst>
              <a:ext uri="{FF2B5EF4-FFF2-40B4-BE49-F238E27FC236}">
                <a16:creationId xmlns:a16="http://schemas.microsoft.com/office/drawing/2014/main" id="{0088B537-6ED8-0613-DC39-918D1F893917}"/>
              </a:ext>
            </a:extLst>
          </p:cNvPr>
          <p:cNvSpPr/>
          <p:nvPr/>
        </p:nvSpPr>
        <p:spPr>
          <a:xfrm>
            <a:off x="6707262" y="2528411"/>
            <a:ext cx="952892" cy="86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code9">
            <a:extLst>
              <a:ext uri="{FF2B5EF4-FFF2-40B4-BE49-F238E27FC236}">
                <a16:creationId xmlns:a16="http://schemas.microsoft.com/office/drawing/2014/main" id="{B8B1ED89-2D1F-78E3-83B0-2D70B6155B55}"/>
              </a:ext>
            </a:extLst>
          </p:cNvPr>
          <p:cNvSpPr/>
          <p:nvPr/>
        </p:nvSpPr>
        <p:spPr>
          <a:xfrm>
            <a:off x="6707262" y="2716503"/>
            <a:ext cx="1169404"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code10">
            <a:extLst>
              <a:ext uri="{FF2B5EF4-FFF2-40B4-BE49-F238E27FC236}">
                <a16:creationId xmlns:a16="http://schemas.microsoft.com/office/drawing/2014/main" id="{8BA3A05E-8FF3-971B-66FC-10F08ABE5D51}"/>
              </a:ext>
            </a:extLst>
          </p:cNvPr>
          <p:cNvSpPr/>
          <p:nvPr/>
        </p:nvSpPr>
        <p:spPr>
          <a:xfrm>
            <a:off x="6707263" y="2897395"/>
            <a:ext cx="696078"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block4">
            <a:extLst>
              <a:ext uri="{FF2B5EF4-FFF2-40B4-BE49-F238E27FC236}">
                <a16:creationId xmlns:a16="http://schemas.microsoft.com/office/drawing/2014/main" id="{D08682D8-F2C9-3270-ABC6-A63A57C4B5AF}"/>
              </a:ext>
            </a:extLst>
          </p:cNvPr>
          <p:cNvSpPr/>
          <p:nvPr/>
        </p:nvSpPr>
        <p:spPr>
          <a:xfrm>
            <a:off x="9096372" y="2413965"/>
            <a:ext cx="1631964" cy="1014737"/>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code_fix5">
            <a:extLst>
              <a:ext uri="{FF2B5EF4-FFF2-40B4-BE49-F238E27FC236}">
                <a16:creationId xmlns:a16="http://schemas.microsoft.com/office/drawing/2014/main" id="{9A5541CB-27CB-E5CE-3747-1E5929EDD2EA}"/>
              </a:ext>
            </a:extLst>
          </p:cNvPr>
          <p:cNvSpPr/>
          <p:nvPr/>
        </p:nvSpPr>
        <p:spPr>
          <a:xfrm>
            <a:off x="9220847" y="2590504"/>
            <a:ext cx="1383014"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code_fix6">
            <a:extLst>
              <a:ext uri="{FF2B5EF4-FFF2-40B4-BE49-F238E27FC236}">
                <a16:creationId xmlns:a16="http://schemas.microsoft.com/office/drawing/2014/main" id="{870ADE51-3C1A-F1F5-6D34-9675559E10C4}"/>
              </a:ext>
            </a:extLst>
          </p:cNvPr>
          <p:cNvSpPr/>
          <p:nvPr/>
        </p:nvSpPr>
        <p:spPr>
          <a:xfrm>
            <a:off x="9220847" y="3271430"/>
            <a:ext cx="1213892" cy="8553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code13">
            <a:extLst>
              <a:ext uri="{FF2B5EF4-FFF2-40B4-BE49-F238E27FC236}">
                <a16:creationId xmlns:a16="http://schemas.microsoft.com/office/drawing/2014/main" id="{93BDD532-776C-C6AD-022D-B6A93C999C40}"/>
              </a:ext>
            </a:extLst>
          </p:cNvPr>
          <p:cNvSpPr/>
          <p:nvPr/>
        </p:nvSpPr>
        <p:spPr>
          <a:xfrm>
            <a:off x="9374407" y="2757607"/>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code14">
            <a:extLst>
              <a:ext uri="{FF2B5EF4-FFF2-40B4-BE49-F238E27FC236}">
                <a16:creationId xmlns:a16="http://schemas.microsoft.com/office/drawing/2014/main" id="{B934D6D4-13FC-B4E9-5D36-4EA8FA7DDA9F}"/>
              </a:ext>
            </a:extLst>
          </p:cNvPr>
          <p:cNvSpPr/>
          <p:nvPr/>
        </p:nvSpPr>
        <p:spPr>
          <a:xfrm>
            <a:off x="9374407" y="2935930"/>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1" name="!!code15">
            <a:extLst>
              <a:ext uri="{FF2B5EF4-FFF2-40B4-BE49-F238E27FC236}">
                <a16:creationId xmlns:a16="http://schemas.microsoft.com/office/drawing/2014/main" id="{545A1CC5-A8DF-7DE6-8820-6AB2236B3AEE}"/>
              </a:ext>
            </a:extLst>
          </p:cNvPr>
          <p:cNvSpPr/>
          <p:nvPr/>
        </p:nvSpPr>
        <p:spPr>
          <a:xfrm>
            <a:off x="9374406" y="3118457"/>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code11">
            <a:extLst>
              <a:ext uri="{FF2B5EF4-FFF2-40B4-BE49-F238E27FC236}">
                <a16:creationId xmlns:a16="http://schemas.microsoft.com/office/drawing/2014/main" id="{657B4C7F-0A69-AFD0-E26C-1A2BC6776E0B}"/>
              </a:ext>
            </a:extLst>
          </p:cNvPr>
          <p:cNvSpPr/>
          <p:nvPr/>
        </p:nvSpPr>
        <p:spPr>
          <a:xfrm>
            <a:off x="6707262" y="3074167"/>
            <a:ext cx="696079"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code12">
            <a:extLst>
              <a:ext uri="{FF2B5EF4-FFF2-40B4-BE49-F238E27FC236}">
                <a16:creationId xmlns:a16="http://schemas.microsoft.com/office/drawing/2014/main" id="{E82BF380-0136-EEB4-1C35-0FFE7098D304}"/>
              </a:ext>
            </a:extLst>
          </p:cNvPr>
          <p:cNvSpPr/>
          <p:nvPr/>
        </p:nvSpPr>
        <p:spPr>
          <a:xfrm>
            <a:off x="6707262" y="3250801"/>
            <a:ext cx="702726"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标注 68">
            <a:extLst>
              <a:ext uri="{FF2B5EF4-FFF2-40B4-BE49-F238E27FC236}">
                <a16:creationId xmlns:a16="http://schemas.microsoft.com/office/drawing/2014/main" id="{2E035E43-8DEF-DA00-BA37-59C486327380}"/>
              </a:ext>
            </a:extLst>
          </p:cNvPr>
          <p:cNvSpPr/>
          <p:nvPr/>
        </p:nvSpPr>
        <p:spPr>
          <a:xfrm>
            <a:off x="661856" y="1739446"/>
            <a:ext cx="1082351" cy="369570"/>
          </a:xfrm>
          <a:prstGeom prst="wedgeRectCallout">
            <a:avLst>
              <a:gd name="adj1" fmla="val 40471"/>
              <a:gd name="adj2" fmla="val 11825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1E3C53"/>
                </a:solidFill>
                <a:latin typeface="+mn-ea"/>
              </a:rPr>
              <a:t>Java</a:t>
            </a:r>
            <a:r>
              <a:rPr kumimoji="1" lang="zh-CN" altLang="en-US" sz="1400" dirty="0">
                <a:solidFill>
                  <a:srgbClr val="1E3C53"/>
                </a:solidFill>
                <a:latin typeface="+mn-ea"/>
              </a:rPr>
              <a:t>组件</a:t>
            </a:r>
          </a:p>
        </p:txBody>
      </p:sp>
      <p:sp>
        <p:nvSpPr>
          <p:cNvPr id="70" name="矩形标注 69">
            <a:extLst>
              <a:ext uri="{FF2B5EF4-FFF2-40B4-BE49-F238E27FC236}">
                <a16:creationId xmlns:a16="http://schemas.microsoft.com/office/drawing/2014/main" id="{011F3C86-6BE3-87E6-D4E4-BBDC7302B1C5}"/>
              </a:ext>
            </a:extLst>
          </p:cNvPr>
          <p:cNvSpPr/>
          <p:nvPr/>
        </p:nvSpPr>
        <p:spPr>
          <a:xfrm>
            <a:off x="7515997" y="1681004"/>
            <a:ext cx="1082351" cy="369570"/>
          </a:xfrm>
          <a:prstGeom prst="wedgeRectCallout">
            <a:avLst>
              <a:gd name="adj1" fmla="val -38665"/>
              <a:gd name="adj2" fmla="val 137048"/>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1E3C53"/>
                </a:solidFill>
                <a:latin typeface="+mn-ea"/>
              </a:rPr>
              <a:t>脚本组件</a:t>
            </a:r>
          </a:p>
        </p:txBody>
      </p:sp>
      <p:sp>
        <p:nvSpPr>
          <p:cNvPr id="71" name="右箭头 70">
            <a:extLst>
              <a:ext uri="{FF2B5EF4-FFF2-40B4-BE49-F238E27FC236}">
                <a16:creationId xmlns:a16="http://schemas.microsoft.com/office/drawing/2014/main" id="{D0F4162B-3633-1986-1274-A558E4DA6313}"/>
              </a:ext>
            </a:extLst>
          </p:cNvPr>
          <p:cNvSpPr/>
          <p:nvPr/>
        </p:nvSpPr>
        <p:spPr>
          <a:xfrm>
            <a:off x="3437681" y="2810897"/>
            <a:ext cx="546944" cy="2105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右箭头 71">
            <a:extLst>
              <a:ext uri="{FF2B5EF4-FFF2-40B4-BE49-F238E27FC236}">
                <a16:creationId xmlns:a16="http://schemas.microsoft.com/office/drawing/2014/main" id="{0A940510-2340-A0A8-0BB7-A0232DA33B25}"/>
              </a:ext>
            </a:extLst>
          </p:cNvPr>
          <p:cNvSpPr/>
          <p:nvPr/>
        </p:nvSpPr>
        <p:spPr>
          <a:xfrm>
            <a:off x="5918198" y="2811282"/>
            <a:ext cx="546944" cy="2105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右箭头 72">
            <a:extLst>
              <a:ext uri="{FF2B5EF4-FFF2-40B4-BE49-F238E27FC236}">
                <a16:creationId xmlns:a16="http://schemas.microsoft.com/office/drawing/2014/main" id="{D6BF5493-4329-23D7-4C64-C2688556E6EB}"/>
              </a:ext>
            </a:extLst>
          </p:cNvPr>
          <p:cNvSpPr/>
          <p:nvPr/>
        </p:nvSpPr>
        <p:spPr>
          <a:xfrm>
            <a:off x="8410411" y="2799595"/>
            <a:ext cx="546944" cy="210567"/>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arrow1">
            <a:extLst>
              <a:ext uri="{FF2B5EF4-FFF2-40B4-BE49-F238E27FC236}">
                <a16:creationId xmlns:a16="http://schemas.microsoft.com/office/drawing/2014/main" id="{FA2ED0A9-6555-F456-F7F5-AE6B9D4B8C75}"/>
              </a:ext>
            </a:extLst>
          </p:cNvPr>
          <p:cNvCxnSpPr>
            <a:cxnSpLocks/>
            <a:stCxn id="42" idx="2"/>
            <a:endCxn id="77" idx="3"/>
          </p:cNvCxnSpPr>
          <p:nvPr/>
        </p:nvCxnSpPr>
        <p:spPr>
          <a:xfrm flipH="1">
            <a:off x="4754737" y="3428702"/>
            <a:ext cx="2665404" cy="1034793"/>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arrow2">
            <a:extLst>
              <a:ext uri="{FF2B5EF4-FFF2-40B4-BE49-F238E27FC236}">
                <a16:creationId xmlns:a16="http://schemas.microsoft.com/office/drawing/2014/main" id="{2EFE4F23-C69C-B0A8-555D-E49323D74B7B}"/>
              </a:ext>
            </a:extLst>
          </p:cNvPr>
          <p:cNvCxnSpPr>
            <a:cxnSpLocks/>
            <a:stCxn id="42" idx="2"/>
            <a:endCxn id="78" idx="3"/>
          </p:cNvCxnSpPr>
          <p:nvPr/>
        </p:nvCxnSpPr>
        <p:spPr>
          <a:xfrm flipH="1">
            <a:off x="5926706" y="3428702"/>
            <a:ext cx="1493435" cy="1034791"/>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arrow3">
            <a:extLst>
              <a:ext uri="{FF2B5EF4-FFF2-40B4-BE49-F238E27FC236}">
                <a16:creationId xmlns:a16="http://schemas.microsoft.com/office/drawing/2014/main" id="{9E96ECF7-CC90-9E2F-FAE3-F97DE506A7FA}"/>
              </a:ext>
            </a:extLst>
          </p:cNvPr>
          <p:cNvCxnSpPr>
            <a:cxnSpLocks/>
            <a:stCxn id="42" idx="2"/>
            <a:endCxn id="79" idx="3"/>
          </p:cNvCxnSpPr>
          <p:nvPr/>
        </p:nvCxnSpPr>
        <p:spPr>
          <a:xfrm flipH="1">
            <a:off x="7028156" y="3428702"/>
            <a:ext cx="391985" cy="1050814"/>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7" name="!!groovy">
            <a:extLst>
              <a:ext uri="{FF2B5EF4-FFF2-40B4-BE49-F238E27FC236}">
                <a16:creationId xmlns:a16="http://schemas.microsoft.com/office/drawing/2014/main" id="{9AEE84C1-E6D9-D1DE-A289-A9D8246D2FEB}"/>
              </a:ext>
            </a:extLst>
          </p:cNvPr>
          <p:cNvSpPr/>
          <p:nvPr/>
        </p:nvSpPr>
        <p:spPr>
          <a:xfrm>
            <a:off x="4277597" y="4463495"/>
            <a:ext cx="954279" cy="940474"/>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1E3C53"/>
                </a:solidFill>
              </a:rPr>
              <a:t>groovy</a:t>
            </a:r>
            <a:endParaRPr kumimoji="1" lang="zh-CN" altLang="en-US" dirty="0">
              <a:solidFill>
                <a:srgbClr val="1E3C53"/>
              </a:solidFill>
            </a:endParaRPr>
          </a:p>
        </p:txBody>
      </p:sp>
      <p:sp>
        <p:nvSpPr>
          <p:cNvPr id="78" name="!!js">
            <a:extLst>
              <a:ext uri="{FF2B5EF4-FFF2-40B4-BE49-F238E27FC236}">
                <a16:creationId xmlns:a16="http://schemas.microsoft.com/office/drawing/2014/main" id="{2496F44C-671F-4661-438C-20FB278FEB6D}"/>
              </a:ext>
            </a:extLst>
          </p:cNvPr>
          <p:cNvSpPr/>
          <p:nvPr/>
        </p:nvSpPr>
        <p:spPr>
          <a:xfrm>
            <a:off x="5449566" y="4463493"/>
            <a:ext cx="954279" cy="940475"/>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rgbClr val="1E3C53"/>
                </a:solidFill>
              </a:rPr>
              <a:t>Js</a:t>
            </a:r>
            <a:endParaRPr kumimoji="1" lang="zh-CN" altLang="en-US" sz="1200" dirty="0">
              <a:solidFill>
                <a:srgbClr val="1E3C53"/>
              </a:solidFill>
            </a:endParaRPr>
          </a:p>
        </p:txBody>
      </p:sp>
      <p:sp>
        <p:nvSpPr>
          <p:cNvPr id="79" name="!!ql">
            <a:extLst>
              <a:ext uri="{FF2B5EF4-FFF2-40B4-BE49-F238E27FC236}">
                <a16:creationId xmlns:a16="http://schemas.microsoft.com/office/drawing/2014/main" id="{85A526C3-72E6-3F70-F464-89E79B1EC541}"/>
              </a:ext>
            </a:extLst>
          </p:cNvPr>
          <p:cNvSpPr/>
          <p:nvPr/>
        </p:nvSpPr>
        <p:spPr>
          <a:xfrm>
            <a:off x="6551016" y="4479516"/>
            <a:ext cx="954279" cy="940475"/>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rgbClr val="1E3C53"/>
                </a:solidFill>
              </a:rPr>
              <a:t>QLExpress</a:t>
            </a:r>
            <a:endParaRPr kumimoji="1" lang="zh-CN" altLang="en-US" sz="1200" dirty="0">
              <a:solidFill>
                <a:srgbClr val="1E3C53"/>
              </a:solidFill>
            </a:endParaRPr>
          </a:p>
        </p:txBody>
      </p:sp>
      <p:sp>
        <p:nvSpPr>
          <p:cNvPr id="80" name="!!block">
            <a:extLst>
              <a:ext uri="{FF2B5EF4-FFF2-40B4-BE49-F238E27FC236}">
                <a16:creationId xmlns:a16="http://schemas.microsoft.com/office/drawing/2014/main" id="{BD6309C0-66DA-ED12-EF80-DA3E1E0CECA6}"/>
              </a:ext>
            </a:extLst>
          </p:cNvPr>
          <p:cNvSpPr/>
          <p:nvPr/>
        </p:nvSpPr>
        <p:spPr>
          <a:xfrm>
            <a:off x="1619734" y="4389231"/>
            <a:ext cx="1631963" cy="1014737"/>
          </a:xfrm>
          <a:prstGeom prst="roundRect">
            <a:avLst/>
          </a:prstGeom>
          <a:solidFill>
            <a:srgbClr val="9A7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200" b="1" dirty="0"/>
              <a:t>&lt;chain name=xxx&gt;</a:t>
            </a:r>
          </a:p>
          <a:p>
            <a:r>
              <a:rPr kumimoji="1" lang="zh-CN" altLang="en-US" sz="1200" b="1" dirty="0"/>
              <a:t>    </a:t>
            </a:r>
            <a:r>
              <a:rPr kumimoji="1" lang="en-US" altLang="zh-CN" sz="1200" b="1" dirty="0"/>
              <a:t>THEN(a,</a:t>
            </a:r>
            <a:r>
              <a:rPr kumimoji="1" lang="zh-CN" altLang="en-US" sz="1200" b="1" dirty="0"/>
              <a:t> </a:t>
            </a:r>
            <a:r>
              <a:rPr kumimoji="1" lang="en-US" altLang="zh-CN" sz="1200" b="1" dirty="0"/>
              <a:t>b,</a:t>
            </a:r>
            <a:r>
              <a:rPr kumimoji="1" lang="zh-CN" altLang="en-US" sz="1200" b="1" dirty="0"/>
              <a:t> </a:t>
            </a:r>
            <a:r>
              <a:rPr kumimoji="1" lang="en-US" altLang="zh-CN" sz="1200" b="1" dirty="0"/>
              <a:t>c,</a:t>
            </a:r>
            <a:r>
              <a:rPr kumimoji="1" lang="zh-CN" altLang="en-US" sz="1200" b="1" dirty="0"/>
              <a:t> </a:t>
            </a:r>
            <a:r>
              <a:rPr kumimoji="1" lang="en-US" altLang="zh-CN" sz="1200" b="1" dirty="0"/>
              <a:t>d);</a:t>
            </a:r>
          </a:p>
          <a:p>
            <a:r>
              <a:rPr kumimoji="1" lang="en-US" altLang="zh-CN" sz="1200" b="1" dirty="0"/>
              <a:t>&lt;/chain&gt;</a:t>
            </a:r>
            <a:endParaRPr kumimoji="1" lang="zh-CN" altLang="en-US" sz="1200" b="1" dirty="0"/>
          </a:p>
        </p:txBody>
      </p:sp>
      <p:sp>
        <p:nvSpPr>
          <p:cNvPr id="81" name="矩形标注 80">
            <a:extLst>
              <a:ext uri="{FF2B5EF4-FFF2-40B4-BE49-F238E27FC236}">
                <a16:creationId xmlns:a16="http://schemas.microsoft.com/office/drawing/2014/main" id="{F47ECB38-D350-CF14-25B8-C7FF8DC1173F}"/>
              </a:ext>
            </a:extLst>
          </p:cNvPr>
          <p:cNvSpPr/>
          <p:nvPr/>
        </p:nvSpPr>
        <p:spPr>
          <a:xfrm>
            <a:off x="661856" y="3760289"/>
            <a:ext cx="1082351" cy="369570"/>
          </a:xfrm>
          <a:prstGeom prst="wedgeRectCallout">
            <a:avLst>
              <a:gd name="adj1" fmla="val 40471"/>
              <a:gd name="adj2" fmla="val 118256"/>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1E3C53"/>
                </a:solidFill>
                <a:latin typeface="+mn-ea"/>
              </a:rPr>
              <a:t>EL</a:t>
            </a:r>
            <a:r>
              <a:rPr kumimoji="1" lang="zh-CN" altLang="en-US" sz="1400" dirty="0">
                <a:solidFill>
                  <a:srgbClr val="1E3C53"/>
                </a:solidFill>
                <a:latin typeface="+mn-ea"/>
              </a:rPr>
              <a:t>编排规则</a:t>
            </a:r>
          </a:p>
        </p:txBody>
      </p:sp>
      <p:sp>
        <p:nvSpPr>
          <p:cNvPr id="87" name="!!python">
            <a:extLst>
              <a:ext uri="{FF2B5EF4-FFF2-40B4-BE49-F238E27FC236}">
                <a16:creationId xmlns:a16="http://schemas.microsoft.com/office/drawing/2014/main" id="{F61207AA-FD51-9FE1-2B77-88D8164C546F}"/>
              </a:ext>
            </a:extLst>
          </p:cNvPr>
          <p:cNvSpPr/>
          <p:nvPr/>
        </p:nvSpPr>
        <p:spPr>
          <a:xfrm>
            <a:off x="7693730" y="4480084"/>
            <a:ext cx="954279" cy="940475"/>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E3C53"/>
                </a:solidFill>
              </a:rPr>
              <a:t>Python</a:t>
            </a:r>
            <a:endParaRPr kumimoji="1" lang="zh-CN" altLang="en-US" sz="1200" dirty="0">
              <a:solidFill>
                <a:srgbClr val="1E3C53"/>
              </a:solidFill>
            </a:endParaRPr>
          </a:p>
        </p:txBody>
      </p:sp>
      <p:sp>
        <p:nvSpPr>
          <p:cNvPr id="88" name="!!lua">
            <a:extLst>
              <a:ext uri="{FF2B5EF4-FFF2-40B4-BE49-F238E27FC236}">
                <a16:creationId xmlns:a16="http://schemas.microsoft.com/office/drawing/2014/main" id="{5190B2D9-A2D9-6F50-2109-7518CD15FD63}"/>
              </a:ext>
            </a:extLst>
          </p:cNvPr>
          <p:cNvSpPr/>
          <p:nvPr/>
        </p:nvSpPr>
        <p:spPr>
          <a:xfrm>
            <a:off x="8828755" y="4479516"/>
            <a:ext cx="954279" cy="940475"/>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E3C53"/>
                </a:solidFill>
              </a:rPr>
              <a:t>Lua</a:t>
            </a:r>
            <a:endParaRPr kumimoji="1" lang="zh-CN" altLang="en-US" sz="1200" dirty="0">
              <a:solidFill>
                <a:srgbClr val="1E3C53"/>
              </a:solidFill>
            </a:endParaRPr>
          </a:p>
        </p:txBody>
      </p:sp>
      <p:sp>
        <p:nvSpPr>
          <p:cNvPr id="89" name="!!aviator">
            <a:extLst>
              <a:ext uri="{FF2B5EF4-FFF2-40B4-BE49-F238E27FC236}">
                <a16:creationId xmlns:a16="http://schemas.microsoft.com/office/drawing/2014/main" id="{078F7FA3-7595-D71E-FC7C-6F715DA7A101}"/>
              </a:ext>
            </a:extLst>
          </p:cNvPr>
          <p:cNvSpPr/>
          <p:nvPr/>
        </p:nvSpPr>
        <p:spPr>
          <a:xfrm>
            <a:off x="9950703" y="4479516"/>
            <a:ext cx="954279" cy="940475"/>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E3C53"/>
                </a:solidFill>
              </a:rPr>
              <a:t>Aviator</a:t>
            </a:r>
            <a:endParaRPr kumimoji="1" lang="zh-CN" altLang="en-US" sz="1200" dirty="0">
              <a:solidFill>
                <a:srgbClr val="1E3C53"/>
              </a:solidFill>
            </a:endParaRPr>
          </a:p>
        </p:txBody>
      </p:sp>
      <p:cxnSp>
        <p:nvCxnSpPr>
          <p:cNvPr id="91" name="!!arrow4">
            <a:extLst>
              <a:ext uri="{FF2B5EF4-FFF2-40B4-BE49-F238E27FC236}">
                <a16:creationId xmlns:a16="http://schemas.microsoft.com/office/drawing/2014/main" id="{876B88AD-A79F-9563-19D7-FBF6D1096BDE}"/>
              </a:ext>
            </a:extLst>
          </p:cNvPr>
          <p:cNvCxnSpPr>
            <a:cxnSpLocks/>
            <a:stCxn id="42" idx="2"/>
            <a:endCxn id="87" idx="3"/>
          </p:cNvCxnSpPr>
          <p:nvPr/>
        </p:nvCxnSpPr>
        <p:spPr>
          <a:xfrm>
            <a:off x="7420141" y="3428702"/>
            <a:ext cx="750729" cy="1051382"/>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arrow5">
            <a:extLst>
              <a:ext uri="{FF2B5EF4-FFF2-40B4-BE49-F238E27FC236}">
                <a16:creationId xmlns:a16="http://schemas.microsoft.com/office/drawing/2014/main" id="{9C57957B-D2F3-907B-9908-F37FBA8B0855}"/>
              </a:ext>
            </a:extLst>
          </p:cNvPr>
          <p:cNvCxnSpPr>
            <a:cxnSpLocks/>
            <a:stCxn id="42" idx="2"/>
            <a:endCxn id="88" idx="3"/>
          </p:cNvCxnSpPr>
          <p:nvPr/>
        </p:nvCxnSpPr>
        <p:spPr>
          <a:xfrm>
            <a:off x="7420141" y="3428702"/>
            <a:ext cx="1885754" cy="1050814"/>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arrow6">
            <a:extLst>
              <a:ext uri="{FF2B5EF4-FFF2-40B4-BE49-F238E27FC236}">
                <a16:creationId xmlns:a16="http://schemas.microsoft.com/office/drawing/2014/main" id="{7EF72C05-0C8F-C7BA-28B5-41744C72B04F}"/>
              </a:ext>
            </a:extLst>
          </p:cNvPr>
          <p:cNvCxnSpPr>
            <a:cxnSpLocks/>
            <a:endCxn id="89" idx="3"/>
          </p:cNvCxnSpPr>
          <p:nvPr/>
        </p:nvCxnSpPr>
        <p:spPr>
          <a:xfrm>
            <a:off x="7534463" y="3475103"/>
            <a:ext cx="2893380" cy="1004413"/>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81226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sym typeface="+mn-ea"/>
              </a:rPr>
              <a:t>LiteFlow</a:t>
            </a:r>
            <a:r>
              <a:rPr lang="zh-CN" altLang="en-US" sz="2400" dirty="0">
                <a:solidFill>
                  <a:schemeClr val="bg1"/>
                </a:solidFill>
                <a:latin typeface="+mj-lt"/>
                <a:ea typeface="+mj-ea"/>
                <a:cs typeface="+mj-cs"/>
                <a:sym typeface="+mn-ea"/>
              </a:rPr>
              <a:t>设计理念</a:t>
            </a:r>
            <a:endParaRPr lang="en-US" altLang="zh-CN" sz="2400" dirty="0">
              <a:solidFill>
                <a:schemeClr val="bg1"/>
              </a:solidFill>
              <a:latin typeface="+mj-lt"/>
              <a:ea typeface="+mj-ea"/>
              <a:cs typeface="+mj-cs"/>
            </a:endParaRPr>
          </a:p>
        </p:txBody>
      </p:sp>
      <p:sp>
        <p:nvSpPr>
          <p:cNvPr id="28" name="!!tb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以编排为核心</a:t>
            </a:r>
          </a:p>
        </p:txBody>
      </p:sp>
      <p:sp>
        <p:nvSpPr>
          <p:cNvPr id="5" name="矩形 4">
            <a:extLst>
              <a:ext uri="{FF2B5EF4-FFF2-40B4-BE49-F238E27FC236}">
                <a16:creationId xmlns:a16="http://schemas.microsoft.com/office/drawing/2014/main" id="{0560075D-51A1-9ADD-633C-78C36BE881DB}"/>
              </a:ext>
            </a:extLst>
          </p:cNvPr>
          <p:cNvSpPr/>
          <p:nvPr/>
        </p:nvSpPr>
        <p:spPr>
          <a:xfrm>
            <a:off x="7503460" y="1420949"/>
            <a:ext cx="2286000" cy="295651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a:extLst>
              <a:ext uri="{FF2B5EF4-FFF2-40B4-BE49-F238E27FC236}">
                <a16:creationId xmlns:a16="http://schemas.microsoft.com/office/drawing/2014/main" id="{CD61BC58-559D-3F92-23B7-B6E66DC4FC74}"/>
              </a:ext>
            </a:extLst>
          </p:cNvPr>
          <p:cNvSpPr/>
          <p:nvPr/>
        </p:nvSpPr>
        <p:spPr>
          <a:xfrm>
            <a:off x="2622177" y="1393285"/>
            <a:ext cx="2823883" cy="414690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block1">
            <a:extLst>
              <a:ext uri="{FF2B5EF4-FFF2-40B4-BE49-F238E27FC236}">
                <a16:creationId xmlns:a16="http://schemas.microsoft.com/office/drawing/2014/main" id="{23253706-B117-8C9E-F0AF-BF4EF5AC690E}"/>
              </a:ext>
            </a:extLst>
          </p:cNvPr>
          <p:cNvSpPr/>
          <p:nvPr/>
        </p:nvSpPr>
        <p:spPr>
          <a:xfrm>
            <a:off x="3216693" y="1999311"/>
            <a:ext cx="1631964" cy="1014737"/>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de_fix1">
            <a:extLst>
              <a:ext uri="{FF2B5EF4-FFF2-40B4-BE49-F238E27FC236}">
                <a16:creationId xmlns:a16="http://schemas.microsoft.com/office/drawing/2014/main" id="{E732DE92-D0DE-7BFF-C120-97C2576B680C}"/>
              </a:ext>
            </a:extLst>
          </p:cNvPr>
          <p:cNvSpPr/>
          <p:nvPr/>
        </p:nvSpPr>
        <p:spPr>
          <a:xfrm>
            <a:off x="3341168" y="2167243"/>
            <a:ext cx="1383014"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code_fix2">
            <a:extLst>
              <a:ext uri="{FF2B5EF4-FFF2-40B4-BE49-F238E27FC236}">
                <a16:creationId xmlns:a16="http://schemas.microsoft.com/office/drawing/2014/main" id="{A9DB1B6A-A92B-6C4D-3F12-CE37D74CDABB}"/>
              </a:ext>
            </a:extLst>
          </p:cNvPr>
          <p:cNvSpPr/>
          <p:nvPr/>
        </p:nvSpPr>
        <p:spPr>
          <a:xfrm>
            <a:off x="3341167" y="2829857"/>
            <a:ext cx="1177521" cy="93500"/>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code2">
            <a:extLst>
              <a:ext uri="{FF2B5EF4-FFF2-40B4-BE49-F238E27FC236}">
                <a16:creationId xmlns:a16="http://schemas.microsoft.com/office/drawing/2014/main" id="{74D3CE3A-8C1A-3A4D-153A-568FD7BA5106}"/>
              </a:ext>
            </a:extLst>
          </p:cNvPr>
          <p:cNvSpPr/>
          <p:nvPr/>
        </p:nvSpPr>
        <p:spPr>
          <a:xfrm>
            <a:off x="3466808" y="2310709"/>
            <a:ext cx="570438"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code3">
            <a:extLst>
              <a:ext uri="{FF2B5EF4-FFF2-40B4-BE49-F238E27FC236}">
                <a16:creationId xmlns:a16="http://schemas.microsoft.com/office/drawing/2014/main" id="{A776912F-5F9B-A851-10B9-02C8E44FC261}"/>
              </a:ext>
            </a:extLst>
          </p:cNvPr>
          <p:cNvSpPr/>
          <p:nvPr/>
        </p:nvSpPr>
        <p:spPr>
          <a:xfrm>
            <a:off x="3466808" y="2479282"/>
            <a:ext cx="973099"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block2">
            <a:extLst>
              <a:ext uri="{FF2B5EF4-FFF2-40B4-BE49-F238E27FC236}">
                <a16:creationId xmlns:a16="http://schemas.microsoft.com/office/drawing/2014/main" id="{B174647C-A31B-341E-500A-3E07D9956F4C}"/>
              </a:ext>
            </a:extLst>
          </p:cNvPr>
          <p:cNvSpPr/>
          <p:nvPr/>
        </p:nvSpPr>
        <p:spPr>
          <a:xfrm>
            <a:off x="3216693" y="3166545"/>
            <a:ext cx="1631964" cy="1014737"/>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code_fix3">
            <a:extLst>
              <a:ext uri="{FF2B5EF4-FFF2-40B4-BE49-F238E27FC236}">
                <a16:creationId xmlns:a16="http://schemas.microsoft.com/office/drawing/2014/main" id="{CC74F117-F57A-9F57-8870-676A1DA96E3B}"/>
              </a:ext>
            </a:extLst>
          </p:cNvPr>
          <p:cNvSpPr/>
          <p:nvPr/>
        </p:nvSpPr>
        <p:spPr>
          <a:xfrm>
            <a:off x="3341168" y="3343084"/>
            <a:ext cx="1383014"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code_fix4">
            <a:extLst>
              <a:ext uri="{FF2B5EF4-FFF2-40B4-BE49-F238E27FC236}">
                <a16:creationId xmlns:a16="http://schemas.microsoft.com/office/drawing/2014/main" id="{CB286E2B-6B32-78CB-EDEA-FC0A474EC98B}"/>
              </a:ext>
            </a:extLst>
          </p:cNvPr>
          <p:cNvSpPr/>
          <p:nvPr/>
        </p:nvSpPr>
        <p:spPr>
          <a:xfrm>
            <a:off x="3341168" y="3982235"/>
            <a:ext cx="818720"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code4">
            <a:extLst>
              <a:ext uri="{FF2B5EF4-FFF2-40B4-BE49-F238E27FC236}">
                <a16:creationId xmlns:a16="http://schemas.microsoft.com/office/drawing/2014/main" id="{4CEFD2F8-7EF1-4002-1421-5E8BD15EA78E}"/>
              </a:ext>
            </a:extLst>
          </p:cNvPr>
          <p:cNvSpPr/>
          <p:nvPr/>
        </p:nvSpPr>
        <p:spPr>
          <a:xfrm>
            <a:off x="3466808" y="2661284"/>
            <a:ext cx="1169404"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code5">
            <a:extLst>
              <a:ext uri="{FF2B5EF4-FFF2-40B4-BE49-F238E27FC236}">
                <a16:creationId xmlns:a16="http://schemas.microsoft.com/office/drawing/2014/main" id="{9E21F2D2-AC14-AF53-8F61-1FBBC67518E0}"/>
              </a:ext>
            </a:extLst>
          </p:cNvPr>
          <p:cNvSpPr/>
          <p:nvPr/>
        </p:nvSpPr>
        <p:spPr>
          <a:xfrm>
            <a:off x="3494728" y="3494401"/>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code6">
            <a:extLst>
              <a:ext uri="{FF2B5EF4-FFF2-40B4-BE49-F238E27FC236}">
                <a16:creationId xmlns:a16="http://schemas.microsoft.com/office/drawing/2014/main" id="{24A51CC5-D450-7DA5-ED89-A60F731F7D80}"/>
              </a:ext>
            </a:extLst>
          </p:cNvPr>
          <p:cNvSpPr/>
          <p:nvPr/>
        </p:nvSpPr>
        <p:spPr>
          <a:xfrm>
            <a:off x="3494728" y="3657161"/>
            <a:ext cx="8418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code7">
            <a:extLst>
              <a:ext uri="{FF2B5EF4-FFF2-40B4-BE49-F238E27FC236}">
                <a16:creationId xmlns:a16="http://schemas.microsoft.com/office/drawing/2014/main" id="{AC172454-C75E-EA4B-47D9-BA948D3C5142}"/>
              </a:ext>
            </a:extLst>
          </p:cNvPr>
          <p:cNvSpPr/>
          <p:nvPr/>
        </p:nvSpPr>
        <p:spPr>
          <a:xfrm>
            <a:off x="3494728" y="3819698"/>
            <a:ext cx="439276"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block3">
            <a:extLst>
              <a:ext uri="{FF2B5EF4-FFF2-40B4-BE49-F238E27FC236}">
                <a16:creationId xmlns:a16="http://schemas.microsoft.com/office/drawing/2014/main" id="{0E32E8DF-2802-048A-96E1-E7DFC40B5969}"/>
              </a:ext>
            </a:extLst>
          </p:cNvPr>
          <p:cNvSpPr/>
          <p:nvPr/>
        </p:nvSpPr>
        <p:spPr>
          <a:xfrm>
            <a:off x="7868184" y="2044807"/>
            <a:ext cx="1631964" cy="1014737"/>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code8">
            <a:extLst>
              <a:ext uri="{FF2B5EF4-FFF2-40B4-BE49-F238E27FC236}">
                <a16:creationId xmlns:a16="http://schemas.microsoft.com/office/drawing/2014/main" id="{C053E0B5-E31D-8299-37FB-3A9228836B45}"/>
              </a:ext>
            </a:extLst>
          </p:cNvPr>
          <p:cNvSpPr/>
          <p:nvPr/>
        </p:nvSpPr>
        <p:spPr>
          <a:xfrm>
            <a:off x="7971287" y="2159253"/>
            <a:ext cx="952892" cy="86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code9">
            <a:extLst>
              <a:ext uri="{FF2B5EF4-FFF2-40B4-BE49-F238E27FC236}">
                <a16:creationId xmlns:a16="http://schemas.microsoft.com/office/drawing/2014/main" id="{C78C5BE0-D6A2-56E8-B7BD-C7DCF921C784}"/>
              </a:ext>
            </a:extLst>
          </p:cNvPr>
          <p:cNvSpPr/>
          <p:nvPr/>
        </p:nvSpPr>
        <p:spPr>
          <a:xfrm>
            <a:off x="7971287" y="2347345"/>
            <a:ext cx="1169404"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code10">
            <a:extLst>
              <a:ext uri="{FF2B5EF4-FFF2-40B4-BE49-F238E27FC236}">
                <a16:creationId xmlns:a16="http://schemas.microsoft.com/office/drawing/2014/main" id="{EE010675-EFBE-F101-08BA-5DCB5A3526BA}"/>
              </a:ext>
            </a:extLst>
          </p:cNvPr>
          <p:cNvSpPr/>
          <p:nvPr/>
        </p:nvSpPr>
        <p:spPr>
          <a:xfrm>
            <a:off x="7971288" y="2528237"/>
            <a:ext cx="696078"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block4">
            <a:extLst>
              <a:ext uri="{FF2B5EF4-FFF2-40B4-BE49-F238E27FC236}">
                <a16:creationId xmlns:a16="http://schemas.microsoft.com/office/drawing/2014/main" id="{0CE4ACCD-AACC-DC3F-F277-D2289BD0FD57}"/>
              </a:ext>
            </a:extLst>
          </p:cNvPr>
          <p:cNvSpPr/>
          <p:nvPr/>
        </p:nvSpPr>
        <p:spPr>
          <a:xfrm>
            <a:off x="3216693" y="4377461"/>
            <a:ext cx="1631964" cy="1014737"/>
          </a:xfrm>
          <a:prstGeom prst="roundRect">
            <a:avLst/>
          </a:prstGeom>
          <a:solidFill>
            <a:srgbClr val="1E3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code_fix5">
            <a:extLst>
              <a:ext uri="{FF2B5EF4-FFF2-40B4-BE49-F238E27FC236}">
                <a16:creationId xmlns:a16="http://schemas.microsoft.com/office/drawing/2014/main" id="{E2A64518-CE3C-BB68-ACEB-059CC188769A}"/>
              </a:ext>
            </a:extLst>
          </p:cNvPr>
          <p:cNvSpPr/>
          <p:nvPr/>
        </p:nvSpPr>
        <p:spPr>
          <a:xfrm>
            <a:off x="3341168" y="4554000"/>
            <a:ext cx="1383014" cy="7431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code_fix6">
            <a:extLst>
              <a:ext uri="{FF2B5EF4-FFF2-40B4-BE49-F238E27FC236}">
                <a16:creationId xmlns:a16="http://schemas.microsoft.com/office/drawing/2014/main" id="{E5962CD1-DC5A-61F5-6772-DDFC89188E3C}"/>
              </a:ext>
            </a:extLst>
          </p:cNvPr>
          <p:cNvSpPr/>
          <p:nvPr/>
        </p:nvSpPr>
        <p:spPr>
          <a:xfrm>
            <a:off x="3341168" y="5234926"/>
            <a:ext cx="1213892" cy="85534"/>
          </a:xfrm>
          <a:prstGeom prst="rect">
            <a:avLst/>
          </a:prstGeom>
          <a:solidFill>
            <a:srgbClr val="00A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code13">
            <a:extLst>
              <a:ext uri="{FF2B5EF4-FFF2-40B4-BE49-F238E27FC236}">
                <a16:creationId xmlns:a16="http://schemas.microsoft.com/office/drawing/2014/main" id="{9FAC2C70-C79B-ED11-8662-3A8874EAFA64}"/>
              </a:ext>
            </a:extLst>
          </p:cNvPr>
          <p:cNvSpPr/>
          <p:nvPr/>
        </p:nvSpPr>
        <p:spPr>
          <a:xfrm>
            <a:off x="3494728" y="4721103"/>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code14">
            <a:extLst>
              <a:ext uri="{FF2B5EF4-FFF2-40B4-BE49-F238E27FC236}">
                <a16:creationId xmlns:a16="http://schemas.microsoft.com/office/drawing/2014/main" id="{1B263162-3BF4-9B9D-DA1E-91019F47FC8D}"/>
              </a:ext>
            </a:extLst>
          </p:cNvPr>
          <p:cNvSpPr/>
          <p:nvPr/>
        </p:nvSpPr>
        <p:spPr>
          <a:xfrm>
            <a:off x="3494728" y="4899426"/>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code15">
            <a:extLst>
              <a:ext uri="{FF2B5EF4-FFF2-40B4-BE49-F238E27FC236}">
                <a16:creationId xmlns:a16="http://schemas.microsoft.com/office/drawing/2014/main" id="{6C5F88DC-E23D-8ED6-2B1A-E7539A68BBC7}"/>
              </a:ext>
            </a:extLst>
          </p:cNvPr>
          <p:cNvSpPr/>
          <p:nvPr/>
        </p:nvSpPr>
        <p:spPr>
          <a:xfrm>
            <a:off x="3494727" y="5081953"/>
            <a:ext cx="690995" cy="85534"/>
          </a:xfrm>
          <a:prstGeom prst="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code11">
            <a:extLst>
              <a:ext uri="{FF2B5EF4-FFF2-40B4-BE49-F238E27FC236}">
                <a16:creationId xmlns:a16="http://schemas.microsoft.com/office/drawing/2014/main" id="{40D4CAF3-C5AF-BBF2-A854-32DE02308C22}"/>
              </a:ext>
            </a:extLst>
          </p:cNvPr>
          <p:cNvSpPr/>
          <p:nvPr/>
        </p:nvSpPr>
        <p:spPr>
          <a:xfrm>
            <a:off x="7971287" y="2705009"/>
            <a:ext cx="696079"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code12">
            <a:extLst>
              <a:ext uri="{FF2B5EF4-FFF2-40B4-BE49-F238E27FC236}">
                <a16:creationId xmlns:a16="http://schemas.microsoft.com/office/drawing/2014/main" id="{ED7E5C56-EE43-7DEF-2131-4E0AAE06E2F2}"/>
              </a:ext>
            </a:extLst>
          </p:cNvPr>
          <p:cNvSpPr/>
          <p:nvPr/>
        </p:nvSpPr>
        <p:spPr>
          <a:xfrm>
            <a:off x="7971287" y="2881643"/>
            <a:ext cx="702726" cy="863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block">
            <a:extLst>
              <a:ext uri="{FF2B5EF4-FFF2-40B4-BE49-F238E27FC236}">
                <a16:creationId xmlns:a16="http://schemas.microsoft.com/office/drawing/2014/main" id="{9B40926B-33B9-6BC7-47F1-87E7A183AA38}"/>
              </a:ext>
            </a:extLst>
          </p:cNvPr>
          <p:cNvSpPr/>
          <p:nvPr/>
        </p:nvSpPr>
        <p:spPr>
          <a:xfrm>
            <a:off x="7868184" y="3313502"/>
            <a:ext cx="1631964" cy="750088"/>
          </a:xfrm>
          <a:prstGeom prst="roundRect">
            <a:avLst/>
          </a:prstGeom>
          <a:solidFill>
            <a:srgbClr val="9A70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200" b="1" dirty="0"/>
              <a:t>&lt;chain name=xxx&gt;</a:t>
            </a:r>
          </a:p>
          <a:p>
            <a:r>
              <a:rPr kumimoji="1" lang="zh-CN" altLang="en-US" sz="1200" b="1" dirty="0"/>
              <a:t>    </a:t>
            </a:r>
            <a:r>
              <a:rPr kumimoji="1" lang="en-US" altLang="zh-CN" sz="1200" b="1" dirty="0"/>
              <a:t>THEN(a,</a:t>
            </a:r>
            <a:r>
              <a:rPr kumimoji="1" lang="zh-CN" altLang="en-US" sz="1200" b="1" dirty="0"/>
              <a:t> </a:t>
            </a:r>
            <a:r>
              <a:rPr kumimoji="1" lang="en-US" altLang="zh-CN" sz="1200" b="1" dirty="0"/>
              <a:t>b,</a:t>
            </a:r>
            <a:r>
              <a:rPr kumimoji="1" lang="zh-CN" altLang="en-US" sz="1200" b="1" dirty="0"/>
              <a:t> </a:t>
            </a:r>
            <a:r>
              <a:rPr kumimoji="1" lang="en-US" altLang="zh-CN" sz="1200" b="1" dirty="0"/>
              <a:t>c,</a:t>
            </a:r>
            <a:r>
              <a:rPr kumimoji="1" lang="zh-CN" altLang="en-US" sz="1200" b="1" dirty="0"/>
              <a:t> </a:t>
            </a:r>
            <a:r>
              <a:rPr kumimoji="1" lang="en-US" altLang="zh-CN" sz="1200" b="1" dirty="0"/>
              <a:t>s1);</a:t>
            </a:r>
          </a:p>
          <a:p>
            <a:r>
              <a:rPr kumimoji="1" lang="en-US" altLang="zh-CN" sz="1200" b="1" dirty="0"/>
              <a:t>&lt;/chain&gt;</a:t>
            </a:r>
            <a:endParaRPr kumimoji="1" lang="zh-CN" altLang="en-US" sz="1200" b="1" dirty="0"/>
          </a:p>
        </p:txBody>
      </p:sp>
      <p:sp>
        <p:nvSpPr>
          <p:cNvPr id="56" name="!!groovy">
            <a:extLst>
              <a:ext uri="{FF2B5EF4-FFF2-40B4-BE49-F238E27FC236}">
                <a16:creationId xmlns:a16="http://schemas.microsoft.com/office/drawing/2014/main" id="{BA854B5D-F4D8-5827-0B09-FD79E39AE66A}"/>
              </a:ext>
            </a:extLst>
          </p:cNvPr>
          <p:cNvSpPr/>
          <p:nvPr/>
        </p:nvSpPr>
        <p:spPr>
          <a:xfrm>
            <a:off x="9140691" y="2632276"/>
            <a:ext cx="280955" cy="343217"/>
          </a:xfrm>
          <a:prstGeom prst="snip1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solidFill>
                  <a:srgbClr val="1E3C53"/>
                </a:solidFill>
              </a:rPr>
              <a:t>g</a:t>
            </a:r>
            <a:endParaRPr kumimoji="1" lang="zh-CN" altLang="en-US" sz="1100" dirty="0">
              <a:solidFill>
                <a:srgbClr val="1E3C53"/>
              </a:solidFill>
            </a:endParaRPr>
          </a:p>
        </p:txBody>
      </p:sp>
      <p:sp>
        <p:nvSpPr>
          <p:cNvPr id="57" name="文本框 56">
            <a:extLst>
              <a:ext uri="{FF2B5EF4-FFF2-40B4-BE49-F238E27FC236}">
                <a16:creationId xmlns:a16="http://schemas.microsoft.com/office/drawing/2014/main" id="{D9246EAE-3FE5-3B64-ACC4-8BA4D84590DA}"/>
              </a:ext>
            </a:extLst>
          </p:cNvPr>
          <p:cNvSpPr txBox="1"/>
          <p:nvPr/>
        </p:nvSpPr>
        <p:spPr>
          <a:xfrm>
            <a:off x="3419219" y="1492321"/>
            <a:ext cx="1169404" cy="369332"/>
          </a:xfrm>
          <a:prstGeom prst="rect">
            <a:avLst/>
          </a:prstGeom>
          <a:noFill/>
        </p:spPr>
        <p:txBody>
          <a:bodyPr wrap="square" rtlCol="0">
            <a:spAutoFit/>
          </a:bodyPr>
          <a:lstStyle/>
          <a:p>
            <a:r>
              <a:rPr kumimoji="1" lang="zh-CN" altLang="en-US" dirty="0">
                <a:solidFill>
                  <a:srgbClr val="1E3C53"/>
                </a:solidFill>
                <a:latin typeface="+mn-ea"/>
              </a:rPr>
              <a:t>业务系统</a:t>
            </a:r>
          </a:p>
        </p:txBody>
      </p:sp>
      <p:sp>
        <p:nvSpPr>
          <p:cNvPr id="58" name="文本框 57">
            <a:extLst>
              <a:ext uri="{FF2B5EF4-FFF2-40B4-BE49-F238E27FC236}">
                <a16:creationId xmlns:a16="http://schemas.microsoft.com/office/drawing/2014/main" id="{4A6D5A28-197D-72A1-D01B-AA05FCD8B5A6}"/>
              </a:ext>
            </a:extLst>
          </p:cNvPr>
          <p:cNvSpPr txBox="1"/>
          <p:nvPr/>
        </p:nvSpPr>
        <p:spPr>
          <a:xfrm>
            <a:off x="8236485" y="1548212"/>
            <a:ext cx="834868" cy="369332"/>
          </a:xfrm>
          <a:prstGeom prst="rect">
            <a:avLst/>
          </a:prstGeom>
          <a:noFill/>
        </p:spPr>
        <p:txBody>
          <a:bodyPr wrap="square" rtlCol="0">
            <a:spAutoFit/>
          </a:bodyPr>
          <a:lstStyle/>
          <a:p>
            <a:r>
              <a:rPr kumimoji="1" lang="en-US" altLang="zh-CN" dirty="0" err="1">
                <a:solidFill>
                  <a:srgbClr val="1E3C53"/>
                </a:solidFill>
                <a:latin typeface="+mn-ea"/>
              </a:rPr>
              <a:t>Nacos</a:t>
            </a:r>
            <a:endParaRPr kumimoji="1" lang="zh-CN" altLang="en-US" dirty="0">
              <a:solidFill>
                <a:srgbClr val="1E3C53"/>
              </a:solidFill>
              <a:latin typeface="+mn-ea"/>
            </a:endParaRPr>
          </a:p>
        </p:txBody>
      </p:sp>
      <p:sp>
        <p:nvSpPr>
          <p:cNvPr id="59" name="左箭头 58">
            <a:extLst>
              <a:ext uri="{FF2B5EF4-FFF2-40B4-BE49-F238E27FC236}">
                <a16:creationId xmlns:a16="http://schemas.microsoft.com/office/drawing/2014/main" id="{0302090E-6815-DBF2-036A-3FBCDB1F6F98}"/>
              </a:ext>
            </a:extLst>
          </p:cNvPr>
          <p:cNvSpPr/>
          <p:nvPr/>
        </p:nvSpPr>
        <p:spPr>
          <a:xfrm>
            <a:off x="5862918" y="2829857"/>
            <a:ext cx="1277470" cy="599143"/>
          </a:xfrm>
          <a:prstGeom prst="lef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推送改变</a:t>
            </a:r>
          </a:p>
        </p:txBody>
      </p:sp>
    </p:spTree>
    <p:custDataLst>
      <p:tags r:id="rId1"/>
    </p:custDataLst>
    <p:extLst>
      <p:ext uri="{BB962C8B-B14F-4D97-AF65-F5344CB8AC3E}">
        <p14:creationId xmlns:p14="http://schemas.microsoft.com/office/powerpoint/2010/main" val="2031403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2734843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a"/>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8" name="!!ta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是什么</a:t>
            </a:r>
          </a:p>
        </p:txBody>
      </p:sp>
      <p:sp>
        <p:nvSpPr>
          <p:cNvPr id="6" name="!!blk1">
            <a:extLst>
              <a:ext uri="{FF2B5EF4-FFF2-40B4-BE49-F238E27FC236}">
                <a16:creationId xmlns:a16="http://schemas.microsoft.com/office/drawing/2014/main" id="{8721306A-5E71-B268-298E-8808A840EA78}"/>
              </a:ext>
            </a:extLst>
          </p:cNvPr>
          <p:cNvSpPr txBox="1"/>
          <p:nvPr/>
        </p:nvSpPr>
        <p:spPr>
          <a:xfrm>
            <a:off x="1254369" y="2904244"/>
            <a:ext cx="3493478" cy="523220"/>
          </a:xfrm>
          <a:prstGeom prst="rect">
            <a:avLst/>
          </a:prstGeom>
          <a:noFill/>
        </p:spPr>
        <p:txBody>
          <a:bodyPr wrap="square" rtlCol="0">
            <a:spAutoFit/>
          </a:bodyPr>
          <a:lstStyle/>
          <a:p>
            <a:r>
              <a:rPr kumimoji="1" lang="en-US" altLang="zh-CN" sz="2800" b="1" dirty="0" err="1">
                <a:solidFill>
                  <a:schemeClr val="accent3">
                    <a:lumMod val="40000"/>
                    <a:lumOff val="60000"/>
                  </a:schemeClr>
                </a:solidFill>
              </a:rPr>
              <a:t>LiteFlow</a:t>
            </a:r>
            <a:r>
              <a:rPr kumimoji="1" lang="zh-CN" altLang="en-US" sz="2800" b="1" dirty="0">
                <a:solidFill>
                  <a:schemeClr val="accent3">
                    <a:lumMod val="40000"/>
                    <a:lumOff val="60000"/>
                  </a:schemeClr>
                </a:solidFill>
                <a:latin typeface="+mn-ea"/>
              </a:rPr>
              <a:t>是一款基于</a:t>
            </a:r>
          </a:p>
        </p:txBody>
      </p:sp>
      <p:sp>
        <p:nvSpPr>
          <p:cNvPr id="7" name="矩形 6">
            <a:extLst>
              <a:ext uri="{FF2B5EF4-FFF2-40B4-BE49-F238E27FC236}">
                <a16:creationId xmlns:a16="http://schemas.microsoft.com/office/drawing/2014/main" id="{88B05580-10D6-0BE6-E9DB-6C23A6C6EEBD}"/>
              </a:ext>
            </a:extLst>
          </p:cNvPr>
          <p:cNvSpPr/>
          <p:nvPr/>
        </p:nvSpPr>
        <p:spPr>
          <a:xfrm>
            <a:off x="4593588" y="2905780"/>
            <a:ext cx="1092105" cy="521684"/>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Java</a:t>
            </a:r>
            <a:endParaRPr kumimoji="1" lang="zh-CN" altLang="en-US" sz="2800" b="1" dirty="0">
              <a:solidFill>
                <a:schemeClr val="bg1"/>
              </a:solidFill>
            </a:endParaRPr>
          </a:p>
        </p:txBody>
      </p:sp>
      <p:sp>
        <p:nvSpPr>
          <p:cNvPr id="8" name="文本框 7">
            <a:extLst>
              <a:ext uri="{FF2B5EF4-FFF2-40B4-BE49-F238E27FC236}">
                <a16:creationId xmlns:a16="http://schemas.microsoft.com/office/drawing/2014/main" id="{8A65EB4F-366B-2988-4779-4ABFB39707F5}"/>
              </a:ext>
            </a:extLst>
          </p:cNvPr>
          <p:cNvSpPr txBox="1"/>
          <p:nvPr/>
        </p:nvSpPr>
        <p:spPr>
          <a:xfrm>
            <a:off x="5685693" y="2905780"/>
            <a:ext cx="539262" cy="523220"/>
          </a:xfrm>
          <a:prstGeom prst="rect">
            <a:avLst/>
          </a:prstGeom>
          <a:noFill/>
        </p:spPr>
        <p:txBody>
          <a:bodyPr wrap="square" rtlCol="0">
            <a:spAutoFit/>
          </a:bodyPr>
          <a:lstStyle/>
          <a:p>
            <a:r>
              <a:rPr kumimoji="1" lang="zh-CN" altLang="en-US" sz="2800" b="1" dirty="0">
                <a:solidFill>
                  <a:schemeClr val="accent3">
                    <a:lumMod val="40000"/>
                    <a:lumOff val="60000"/>
                  </a:schemeClr>
                </a:solidFill>
                <a:latin typeface="+mn-ea"/>
              </a:rPr>
              <a:t>的</a:t>
            </a:r>
          </a:p>
        </p:txBody>
      </p:sp>
      <p:sp>
        <p:nvSpPr>
          <p:cNvPr id="9" name="矩形 8">
            <a:extLst>
              <a:ext uri="{FF2B5EF4-FFF2-40B4-BE49-F238E27FC236}">
                <a16:creationId xmlns:a16="http://schemas.microsoft.com/office/drawing/2014/main" id="{30A4CB03-9844-D6EF-B47E-419AC9FD1B2D}"/>
              </a:ext>
            </a:extLst>
          </p:cNvPr>
          <p:cNvSpPr/>
          <p:nvPr/>
        </p:nvSpPr>
        <p:spPr>
          <a:xfrm>
            <a:off x="6224956" y="2905780"/>
            <a:ext cx="98473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开源</a:t>
            </a:r>
          </a:p>
        </p:txBody>
      </p:sp>
      <p:sp>
        <p:nvSpPr>
          <p:cNvPr id="10" name="!!blk3">
            <a:extLst>
              <a:ext uri="{FF2B5EF4-FFF2-40B4-BE49-F238E27FC236}">
                <a16:creationId xmlns:a16="http://schemas.microsoft.com/office/drawing/2014/main" id="{84E2D288-1659-2D6A-8F9F-360D933903BC}"/>
              </a:ext>
            </a:extLst>
          </p:cNvPr>
          <p:cNvSpPr/>
          <p:nvPr/>
        </p:nvSpPr>
        <p:spPr>
          <a:xfrm>
            <a:off x="7350372" y="2905780"/>
            <a:ext cx="1289535"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编排式</a:t>
            </a:r>
          </a:p>
        </p:txBody>
      </p:sp>
      <p:sp>
        <p:nvSpPr>
          <p:cNvPr id="11" name="!!blk2">
            <a:extLst>
              <a:ext uri="{FF2B5EF4-FFF2-40B4-BE49-F238E27FC236}">
                <a16:creationId xmlns:a16="http://schemas.microsoft.com/office/drawing/2014/main" id="{2A57EB7A-8103-8034-2D24-FBB3FDC22575}"/>
              </a:ext>
            </a:extLst>
          </p:cNvPr>
          <p:cNvSpPr/>
          <p:nvPr/>
        </p:nvSpPr>
        <p:spPr>
          <a:xfrm>
            <a:off x="8780585" y="2905780"/>
            <a:ext cx="162950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规则引擎</a:t>
            </a:r>
          </a:p>
        </p:txBody>
      </p:sp>
      <p:sp>
        <p:nvSpPr>
          <p:cNvPr id="12" name="文本框 11">
            <a:extLst>
              <a:ext uri="{FF2B5EF4-FFF2-40B4-BE49-F238E27FC236}">
                <a16:creationId xmlns:a16="http://schemas.microsoft.com/office/drawing/2014/main" id="{2F8FA21E-7500-8D3C-529D-6503B0EC0AAE}"/>
              </a:ext>
            </a:extLst>
          </p:cNvPr>
          <p:cNvSpPr txBox="1"/>
          <p:nvPr/>
        </p:nvSpPr>
        <p:spPr>
          <a:xfrm>
            <a:off x="10410093" y="2905780"/>
            <a:ext cx="539262" cy="523220"/>
          </a:xfrm>
          <a:prstGeom prst="rect">
            <a:avLst/>
          </a:prstGeom>
          <a:noFill/>
        </p:spPr>
        <p:txBody>
          <a:bodyPr wrap="square" rtlCol="0">
            <a:spAutoFit/>
          </a:bodyPr>
          <a:lstStyle/>
          <a:p>
            <a:r>
              <a:rPr kumimoji="1" lang="zh-CN" altLang="en-US" sz="2800" b="1" dirty="0">
                <a:solidFill>
                  <a:srgbClr val="1E3C53"/>
                </a:solidFill>
                <a:latin typeface="Yuanti SC" panose="02010600040101010101" pitchFamily="2" charset="-122"/>
                <a:ea typeface="Yuanti SC" panose="02010600040101010101" pitchFamily="2" charset="-122"/>
              </a:rPr>
              <a:t>。</a:t>
            </a:r>
          </a:p>
        </p:txBody>
      </p:sp>
      <p:sp>
        <p:nvSpPr>
          <p:cNvPr id="13" name="!!comment1">
            <a:extLst>
              <a:ext uri="{FF2B5EF4-FFF2-40B4-BE49-F238E27FC236}">
                <a16:creationId xmlns:a16="http://schemas.microsoft.com/office/drawing/2014/main" id="{47EB19E2-E682-4216-F8F6-E3E063FF2029}"/>
              </a:ext>
            </a:extLst>
          </p:cNvPr>
          <p:cNvSpPr/>
          <p:nvPr/>
        </p:nvSpPr>
        <p:spPr>
          <a:xfrm>
            <a:off x="4736124" y="-1336425"/>
            <a:ext cx="2473568"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mn-ea"/>
              </a:rPr>
              <a:t>支持</a:t>
            </a:r>
            <a:r>
              <a:rPr kumimoji="1" lang="en-US" altLang="zh-CN" sz="1600" dirty="0">
                <a:solidFill>
                  <a:schemeClr val="tx1"/>
                </a:solidFill>
                <a:latin typeface="+mn-ea"/>
              </a:rPr>
              <a:t>JDK8~JDK17</a:t>
            </a:r>
          </a:p>
          <a:p>
            <a:r>
              <a:rPr kumimoji="1" lang="zh-CN" altLang="en-US" sz="1600" dirty="0">
                <a:solidFill>
                  <a:schemeClr val="tx1"/>
                </a:solidFill>
                <a:latin typeface="+mn-ea"/>
              </a:rPr>
              <a:t>支持</a:t>
            </a:r>
            <a:r>
              <a:rPr kumimoji="1" lang="en-US" altLang="zh-CN" sz="1600" dirty="0" err="1">
                <a:solidFill>
                  <a:schemeClr val="tx1"/>
                </a:solidFill>
                <a:latin typeface="+mn-ea"/>
              </a:rPr>
              <a:t>Springboot</a:t>
            </a:r>
            <a:r>
              <a:rPr kumimoji="1" lang="zh-CN" altLang="en-US" sz="1600" dirty="0">
                <a:solidFill>
                  <a:schemeClr val="tx1"/>
                </a:solidFill>
                <a:latin typeface="+mn-ea"/>
              </a:rPr>
              <a:t>自动装配</a:t>
            </a:r>
            <a:endParaRPr kumimoji="1" lang="en-US" altLang="zh-CN" sz="1600" dirty="0">
              <a:solidFill>
                <a:schemeClr val="tx1"/>
              </a:solidFill>
              <a:latin typeface="+mn-ea"/>
            </a:endParaRPr>
          </a:p>
          <a:p>
            <a:r>
              <a:rPr kumimoji="1" lang="zh-CN" altLang="en-US" sz="1600" dirty="0">
                <a:solidFill>
                  <a:schemeClr val="tx1"/>
                </a:solidFill>
                <a:latin typeface="+mn-ea"/>
              </a:rPr>
              <a:t>支持任何架构的应用</a:t>
            </a:r>
          </a:p>
        </p:txBody>
      </p:sp>
      <p:sp>
        <p:nvSpPr>
          <p:cNvPr id="14" name="!!comment2-1">
            <a:extLst>
              <a:ext uri="{FF2B5EF4-FFF2-40B4-BE49-F238E27FC236}">
                <a16:creationId xmlns:a16="http://schemas.microsoft.com/office/drawing/2014/main" id="{710CD36F-F932-3C8D-E405-3B9C3CFD7CA7}"/>
              </a:ext>
            </a:extLst>
          </p:cNvPr>
          <p:cNvSpPr/>
          <p:nvPr/>
        </p:nvSpPr>
        <p:spPr>
          <a:xfrm rot="10800000">
            <a:off x="4736125" y="7326922"/>
            <a:ext cx="2473569"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5" name="!!comment3">
            <a:extLst>
              <a:ext uri="{FF2B5EF4-FFF2-40B4-BE49-F238E27FC236}">
                <a16:creationId xmlns:a16="http://schemas.microsoft.com/office/drawing/2014/main" id="{B39FF037-074F-1EB8-7203-95B049556F02}"/>
              </a:ext>
            </a:extLst>
          </p:cNvPr>
          <p:cNvSpPr/>
          <p:nvPr/>
        </p:nvSpPr>
        <p:spPr>
          <a:xfrm>
            <a:off x="7350373" y="-1324704"/>
            <a:ext cx="3059720"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mn-ea"/>
              </a:rPr>
              <a:t>逻辑编排，一切皆为组件</a:t>
            </a:r>
            <a:endParaRPr kumimoji="1" lang="en-US" altLang="zh-CN" sz="1600" dirty="0">
              <a:solidFill>
                <a:schemeClr val="tx1"/>
              </a:solidFill>
              <a:latin typeface="+mn-ea"/>
            </a:endParaRPr>
          </a:p>
          <a:p>
            <a:r>
              <a:rPr kumimoji="1" lang="zh-CN" altLang="en-US" sz="1600" dirty="0">
                <a:solidFill>
                  <a:schemeClr val="tx1"/>
                </a:solidFill>
                <a:latin typeface="+mn-ea"/>
              </a:rPr>
              <a:t>项目解耦利器</a:t>
            </a:r>
            <a:endParaRPr kumimoji="1" lang="en-US" altLang="zh-CN" sz="1600" dirty="0">
              <a:solidFill>
                <a:schemeClr val="tx1"/>
              </a:solidFill>
              <a:latin typeface="+mn-ea"/>
            </a:endParaRPr>
          </a:p>
          <a:p>
            <a:r>
              <a:rPr kumimoji="1" lang="zh-CN" altLang="en-US" sz="1600" dirty="0">
                <a:solidFill>
                  <a:schemeClr val="tx1"/>
                </a:solidFill>
                <a:latin typeface="+mn-ea"/>
              </a:rPr>
              <a:t>独创的</a:t>
            </a:r>
            <a:r>
              <a:rPr kumimoji="1" lang="en-US" altLang="zh-CN" sz="1600" dirty="0">
                <a:solidFill>
                  <a:schemeClr val="tx1"/>
                </a:solidFill>
                <a:latin typeface="+mn-ea"/>
              </a:rPr>
              <a:t>ELF</a:t>
            </a:r>
            <a:r>
              <a:rPr kumimoji="1" lang="zh-CN" altLang="en-US" sz="1600" dirty="0">
                <a:solidFill>
                  <a:schemeClr val="tx1"/>
                </a:solidFill>
                <a:latin typeface="+mn-ea"/>
              </a:rPr>
              <a:t>语法学习成本超低</a:t>
            </a:r>
          </a:p>
        </p:txBody>
      </p:sp>
      <p:sp>
        <p:nvSpPr>
          <p:cNvPr id="16" name="!!comment4-1">
            <a:extLst>
              <a:ext uri="{FF2B5EF4-FFF2-40B4-BE49-F238E27FC236}">
                <a16:creationId xmlns:a16="http://schemas.microsoft.com/office/drawing/2014/main" id="{F88208BC-43BF-4AC4-DCB5-94C0D46EA9DB}"/>
              </a:ext>
            </a:extLst>
          </p:cNvPr>
          <p:cNvSpPr/>
          <p:nvPr/>
        </p:nvSpPr>
        <p:spPr>
          <a:xfrm rot="10800000">
            <a:off x="7350371" y="7342713"/>
            <a:ext cx="3059723"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7" name="!!comment2-2">
            <a:extLst>
              <a:ext uri="{FF2B5EF4-FFF2-40B4-BE49-F238E27FC236}">
                <a16:creationId xmlns:a16="http://schemas.microsoft.com/office/drawing/2014/main" id="{B6BFC519-47DE-D5EE-A708-19F0D4A848C3}"/>
              </a:ext>
            </a:extLst>
          </p:cNvPr>
          <p:cNvSpPr txBox="1"/>
          <p:nvPr/>
        </p:nvSpPr>
        <p:spPr>
          <a:xfrm>
            <a:off x="4736123" y="7441427"/>
            <a:ext cx="2473569" cy="830997"/>
          </a:xfrm>
          <a:prstGeom prst="rect">
            <a:avLst/>
          </a:prstGeom>
          <a:noFill/>
        </p:spPr>
        <p:txBody>
          <a:bodyPr wrap="square" rtlCol="0">
            <a:spAutoFit/>
          </a:bodyPr>
          <a:lstStyle/>
          <a:p>
            <a:r>
              <a:rPr kumimoji="1" lang="zh-CN" altLang="en-US" sz="1600" dirty="0">
                <a:latin typeface="+mn-ea"/>
              </a:rPr>
              <a:t>开源</a:t>
            </a:r>
            <a:r>
              <a:rPr kumimoji="1" lang="en-US" altLang="zh-CN" sz="1600" dirty="0">
                <a:latin typeface="+mn-ea"/>
              </a:rPr>
              <a:t>2</a:t>
            </a:r>
            <a:r>
              <a:rPr kumimoji="1" lang="zh-CN" altLang="en-US" sz="1600" dirty="0">
                <a:latin typeface="+mn-ea"/>
              </a:rPr>
              <a:t>年多</a:t>
            </a:r>
            <a:endParaRPr kumimoji="1" lang="en-US" altLang="zh-CN" sz="1600" dirty="0">
              <a:latin typeface="+mn-ea"/>
            </a:endParaRPr>
          </a:p>
          <a:p>
            <a:r>
              <a:rPr kumimoji="1" lang="en-US" altLang="zh-CN" sz="1600" dirty="0">
                <a:latin typeface="+mn-ea"/>
              </a:rPr>
              <a:t>2</a:t>
            </a:r>
            <a:r>
              <a:rPr kumimoji="1" lang="zh-CN" altLang="en-US" sz="1600" dirty="0">
                <a:latin typeface="+mn-ea"/>
              </a:rPr>
              <a:t>年迭代</a:t>
            </a:r>
            <a:r>
              <a:rPr kumimoji="1" lang="en-US" altLang="zh-CN" sz="1600" dirty="0">
                <a:latin typeface="+mn-ea"/>
              </a:rPr>
              <a:t>50</a:t>
            </a:r>
            <a:r>
              <a:rPr kumimoji="1" lang="zh-CN" altLang="en-US" sz="1600" dirty="0">
                <a:latin typeface="+mn-ea"/>
              </a:rPr>
              <a:t>多个版本</a:t>
            </a:r>
            <a:endParaRPr kumimoji="1" lang="en-US" altLang="zh-CN" sz="1600" dirty="0">
              <a:latin typeface="+mn-ea"/>
            </a:endParaRPr>
          </a:p>
          <a:p>
            <a:r>
              <a:rPr kumimoji="1" lang="en-US" altLang="zh-CN" sz="1600" dirty="0" err="1">
                <a:latin typeface="+mn-ea"/>
              </a:rPr>
              <a:t>Gitee</a:t>
            </a:r>
            <a:r>
              <a:rPr kumimoji="1" lang="zh-CN" altLang="en-US" sz="1600" dirty="0">
                <a:latin typeface="+mn-ea"/>
              </a:rPr>
              <a:t>年度最有价值项目</a:t>
            </a:r>
            <a:endParaRPr kumimoji="1" lang="zh-CN" altLang="en-US" dirty="0">
              <a:latin typeface="+mn-ea"/>
            </a:endParaRPr>
          </a:p>
        </p:txBody>
      </p:sp>
      <p:sp>
        <p:nvSpPr>
          <p:cNvPr id="18" name="!!comment4-2">
            <a:extLst>
              <a:ext uri="{FF2B5EF4-FFF2-40B4-BE49-F238E27FC236}">
                <a16:creationId xmlns:a16="http://schemas.microsoft.com/office/drawing/2014/main" id="{071BAAF1-E825-E206-C239-BBD30F6D5ABD}"/>
              </a:ext>
            </a:extLst>
          </p:cNvPr>
          <p:cNvSpPr txBox="1"/>
          <p:nvPr/>
        </p:nvSpPr>
        <p:spPr>
          <a:xfrm>
            <a:off x="7326928" y="7457218"/>
            <a:ext cx="3059720" cy="830997"/>
          </a:xfrm>
          <a:prstGeom prst="rect">
            <a:avLst/>
          </a:prstGeom>
          <a:noFill/>
        </p:spPr>
        <p:txBody>
          <a:bodyPr wrap="square" rtlCol="0">
            <a:spAutoFit/>
          </a:bodyPr>
          <a:lstStyle/>
          <a:p>
            <a:r>
              <a:rPr kumimoji="1" lang="zh-CN" altLang="en-US" sz="1600" dirty="0">
                <a:latin typeface="+mn-ea"/>
              </a:rPr>
              <a:t>逻辑剥离，</a:t>
            </a:r>
            <a:r>
              <a:rPr kumimoji="1" lang="en-US" altLang="zh-CN" sz="1600" dirty="0">
                <a:latin typeface="+mn-ea"/>
              </a:rPr>
              <a:t>6</a:t>
            </a:r>
            <a:r>
              <a:rPr kumimoji="1" lang="zh-CN" altLang="en-US" sz="1600" dirty="0">
                <a:latin typeface="+mn-ea"/>
              </a:rPr>
              <a:t>种脚本支持</a:t>
            </a:r>
            <a:endParaRPr kumimoji="1" lang="en-US" altLang="zh-CN" sz="1600" dirty="0">
              <a:latin typeface="+mn-ea"/>
            </a:endParaRPr>
          </a:p>
          <a:p>
            <a:r>
              <a:rPr kumimoji="1" lang="zh-CN" altLang="en-US" sz="1600" dirty="0">
                <a:latin typeface="+mn-ea"/>
              </a:rPr>
              <a:t>多种注册中心，数据库原生支持</a:t>
            </a:r>
            <a:endParaRPr kumimoji="1" lang="en-US" altLang="zh-CN" sz="1600" dirty="0">
              <a:latin typeface="+mn-ea"/>
            </a:endParaRPr>
          </a:p>
          <a:p>
            <a:r>
              <a:rPr kumimoji="1" lang="zh-CN" altLang="en-US" sz="1600" dirty="0">
                <a:latin typeface="+mn-ea"/>
              </a:rPr>
              <a:t>动态刷新，天生平滑</a:t>
            </a:r>
            <a:endParaRPr kumimoji="1" lang="en-US" altLang="zh-CN" sz="1600" dirty="0">
              <a:latin typeface="+mn-ea"/>
            </a:endParaRPr>
          </a:p>
        </p:txBody>
      </p:sp>
    </p:spTree>
    <p:custDataLst>
      <p:tags r:id="rId1"/>
    </p:custDataLst>
    <p:extLst>
      <p:ext uri="{BB962C8B-B14F-4D97-AF65-F5344CB8AC3E}">
        <p14:creationId xmlns:p14="http://schemas.microsoft.com/office/powerpoint/2010/main" val="1395006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
            <a:extLst>
              <a:ext uri="{FF2B5EF4-FFF2-40B4-BE49-F238E27FC236}">
                <a16:creationId xmlns:a16="http://schemas.microsoft.com/office/drawing/2014/main" id="{B9FF1C5A-58FD-EAB0-E02E-CEB98CCB7EAF}"/>
              </a:ext>
            </a:extLst>
          </p:cNvPr>
          <p:cNvSpPr/>
          <p:nvPr/>
        </p:nvSpPr>
        <p:spPr>
          <a:xfrm>
            <a:off x="5743938" y="2977811"/>
            <a:ext cx="1141095" cy="27495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其他</a:t>
            </a:r>
          </a:p>
        </p:txBody>
      </p:sp>
      <p:sp>
        <p:nvSpPr>
          <p:cNvPr id="3" name="!!f2">
            <a:extLst>
              <a:ext uri="{FF2B5EF4-FFF2-40B4-BE49-F238E27FC236}">
                <a16:creationId xmlns:a16="http://schemas.microsoft.com/office/drawing/2014/main" id="{D9B00186-8BAF-E468-F9BF-2794A74C0429}"/>
              </a:ext>
            </a:extLst>
          </p:cNvPr>
          <p:cNvSpPr/>
          <p:nvPr/>
        </p:nvSpPr>
        <p:spPr>
          <a:xfrm>
            <a:off x="5694949" y="2971133"/>
            <a:ext cx="1141095" cy="27495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远程</a:t>
            </a:r>
            <a:r>
              <a:rPr lang="en-US" altLang="zh-CN" sz="1200" dirty="0">
                <a:solidFill>
                  <a:schemeClr val="tx1"/>
                </a:solidFill>
              </a:rPr>
              <a:t>RPC</a:t>
            </a:r>
            <a:r>
              <a:rPr lang="zh-CN" altLang="en-US" sz="1200" dirty="0">
                <a:solidFill>
                  <a:schemeClr val="tx1"/>
                </a:solidFill>
              </a:rPr>
              <a:t>获取</a:t>
            </a:r>
          </a:p>
        </p:txBody>
      </p:sp>
      <p:sp>
        <p:nvSpPr>
          <p:cNvPr id="4" name="!!f1">
            <a:extLst>
              <a:ext uri="{FF2B5EF4-FFF2-40B4-BE49-F238E27FC236}">
                <a16:creationId xmlns:a16="http://schemas.microsoft.com/office/drawing/2014/main" id="{662E49E1-93DD-9C60-091C-3EF18DFC08B8}"/>
              </a:ext>
            </a:extLst>
          </p:cNvPr>
          <p:cNvSpPr/>
          <p:nvPr/>
        </p:nvSpPr>
        <p:spPr>
          <a:xfrm>
            <a:off x="5694950" y="3029746"/>
            <a:ext cx="1141095" cy="27495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Http</a:t>
            </a:r>
            <a:r>
              <a:rPr lang="zh-CN" altLang="en-US" sz="1200" dirty="0">
                <a:solidFill>
                  <a:schemeClr val="tx1"/>
                </a:solidFill>
              </a:rPr>
              <a:t>获取</a:t>
            </a:r>
          </a:p>
        </p:txBody>
      </p:sp>
      <p:sp>
        <p:nvSpPr>
          <p:cNvPr id="7" name="!!kh">
            <a:extLst>
              <a:ext uri="{FF2B5EF4-FFF2-40B4-BE49-F238E27FC236}">
                <a16:creationId xmlns:a16="http://schemas.microsoft.com/office/drawing/2014/main" id="{1CA1843B-A594-2AFA-F04E-486A11646AE3}"/>
              </a:ext>
            </a:extLst>
          </p:cNvPr>
          <p:cNvSpPr/>
          <p:nvPr/>
        </p:nvSpPr>
        <p:spPr>
          <a:xfrm>
            <a:off x="6236131" y="2984489"/>
            <a:ext cx="156711" cy="274956"/>
          </a:xfrm>
          <a:prstGeom prst="leftBrace">
            <a:avLst/>
          </a:prstGeom>
          <a:ln w="444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storage5">
            <a:extLst>
              <a:ext uri="{FF2B5EF4-FFF2-40B4-BE49-F238E27FC236}">
                <a16:creationId xmlns:a16="http://schemas.microsoft.com/office/drawing/2014/main" id="{3E905177-59FC-7BB5-BA20-7D42A63FF226}"/>
              </a:ext>
            </a:extLst>
          </p:cNvPr>
          <p:cNvSpPr/>
          <p:nvPr/>
        </p:nvSpPr>
        <p:spPr>
          <a:xfrm>
            <a:off x="5458891" y="2892307"/>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自定义扩展</a:t>
            </a:r>
          </a:p>
        </p:txBody>
      </p:sp>
      <p:sp>
        <p:nvSpPr>
          <p:cNvPr id="17" name="!!storage6">
            <a:extLst>
              <a:ext uri="{FF2B5EF4-FFF2-40B4-BE49-F238E27FC236}">
                <a16:creationId xmlns:a16="http://schemas.microsoft.com/office/drawing/2014/main" id="{B031A13D-7EAC-EE0B-0FF7-3D6F4E334ECE}"/>
              </a:ext>
            </a:extLst>
          </p:cNvPr>
          <p:cNvSpPr/>
          <p:nvPr/>
        </p:nvSpPr>
        <p:spPr>
          <a:xfrm>
            <a:off x="5458891" y="2893138"/>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Local</a:t>
            </a:r>
            <a:r>
              <a:rPr lang="zh-CN" altLang="en-US" dirty="0">
                <a:solidFill>
                  <a:schemeClr val="tx1"/>
                </a:solidFill>
              </a:rPr>
              <a:t> </a:t>
            </a:r>
            <a:r>
              <a:rPr lang="en-US" altLang="zh-CN" dirty="0">
                <a:solidFill>
                  <a:schemeClr val="tx1"/>
                </a:solidFill>
              </a:rPr>
              <a:t>Rule</a:t>
            </a:r>
            <a:endParaRPr lang="zh-CN" altLang="en-US" dirty="0">
              <a:solidFill>
                <a:schemeClr val="tx1"/>
              </a:solidFill>
            </a:endParaRPr>
          </a:p>
        </p:txBody>
      </p:sp>
      <p:sp>
        <p:nvSpPr>
          <p:cNvPr id="18" name="!!storage7">
            <a:extLst>
              <a:ext uri="{FF2B5EF4-FFF2-40B4-BE49-F238E27FC236}">
                <a16:creationId xmlns:a16="http://schemas.microsoft.com/office/drawing/2014/main" id="{00F8EEB5-89A1-55A2-1C68-CB2D66EC40EA}"/>
              </a:ext>
            </a:extLst>
          </p:cNvPr>
          <p:cNvSpPr/>
          <p:nvPr/>
        </p:nvSpPr>
        <p:spPr>
          <a:xfrm>
            <a:off x="5458891" y="2867044"/>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Apollo</a:t>
            </a:r>
            <a:endParaRPr lang="zh-CN" altLang="en-US" dirty="0">
              <a:solidFill>
                <a:schemeClr val="tx1"/>
              </a:solidFill>
            </a:endParaRPr>
          </a:p>
        </p:txBody>
      </p:sp>
      <p:sp>
        <p:nvSpPr>
          <p:cNvPr id="15" name="!!storage1">
            <a:extLst>
              <a:ext uri="{FF2B5EF4-FFF2-40B4-BE49-F238E27FC236}">
                <a16:creationId xmlns:a16="http://schemas.microsoft.com/office/drawing/2014/main" id="{6C64B1E9-E5AF-DAD2-2FA4-1EDD3B04429A}"/>
              </a:ext>
            </a:extLst>
          </p:cNvPr>
          <p:cNvSpPr/>
          <p:nvPr/>
        </p:nvSpPr>
        <p:spPr>
          <a:xfrm>
            <a:off x="5411072" y="2880091"/>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DB(SQL)</a:t>
            </a:r>
          </a:p>
        </p:txBody>
      </p:sp>
      <p:sp>
        <p:nvSpPr>
          <p:cNvPr id="14" name="!!storage2">
            <a:extLst>
              <a:ext uri="{FF2B5EF4-FFF2-40B4-BE49-F238E27FC236}">
                <a16:creationId xmlns:a16="http://schemas.microsoft.com/office/drawing/2014/main" id="{946EA96D-7B3D-DA47-0543-57599816C666}"/>
              </a:ext>
            </a:extLst>
          </p:cNvPr>
          <p:cNvSpPr/>
          <p:nvPr/>
        </p:nvSpPr>
        <p:spPr>
          <a:xfrm>
            <a:off x="5411072" y="2880922"/>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Zookeeper</a:t>
            </a:r>
          </a:p>
        </p:txBody>
      </p:sp>
      <p:sp>
        <p:nvSpPr>
          <p:cNvPr id="12" name="!!storage4">
            <a:extLst>
              <a:ext uri="{FF2B5EF4-FFF2-40B4-BE49-F238E27FC236}">
                <a16:creationId xmlns:a16="http://schemas.microsoft.com/office/drawing/2014/main" id="{18F36DCC-6BFB-20A1-E202-038B300152DA}"/>
              </a:ext>
            </a:extLst>
          </p:cNvPr>
          <p:cNvSpPr/>
          <p:nvPr/>
        </p:nvSpPr>
        <p:spPr>
          <a:xfrm>
            <a:off x="5411072" y="2893969"/>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Nacos</a:t>
            </a:r>
          </a:p>
        </p:txBody>
      </p:sp>
      <p:sp>
        <p:nvSpPr>
          <p:cNvPr id="13" name="!!storage3">
            <a:extLst>
              <a:ext uri="{FF2B5EF4-FFF2-40B4-BE49-F238E27FC236}">
                <a16:creationId xmlns:a16="http://schemas.microsoft.com/office/drawing/2014/main" id="{D3879DEF-11EC-B3AE-7A07-413BD2E93762}"/>
              </a:ext>
            </a:extLst>
          </p:cNvPr>
          <p:cNvSpPr/>
          <p:nvPr/>
        </p:nvSpPr>
        <p:spPr>
          <a:xfrm>
            <a:off x="5411072" y="2894800"/>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Etcd</a:t>
            </a:r>
            <a:endParaRPr lang="en-US" altLang="zh-CN" dirty="0">
              <a:solidFill>
                <a:schemeClr val="tx1"/>
              </a:solidFill>
            </a:endParaRPr>
          </a:p>
        </p:txBody>
      </p:sp>
      <p:sp>
        <p:nvSpPr>
          <p:cNvPr id="5" name="矩形 4">
            <a:extLst>
              <a:ext uri="{FF2B5EF4-FFF2-40B4-BE49-F238E27FC236}">
                <a16:creationId xmlns:a16="http://schemas.microsoft.com/office/drawing/2014/main" id="{723129A5-A911-2049-84E0-8D34BDE9FBB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6" name="矩形 5">
            <a:extLst>
              <a:ext uri="{FF2B5EF4-FFF2-40B4-BE49-F238E27FC236}">
                <a16:creationId xmlns:a16="http://schemas.microsoft.com/office/drawing/2014/main" id="{8E1C4B99-1BDE-9D4E-E2BB-52557B40169F}"/>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tb">
            <a:extLst>
              <a:ext uri="{FF2B5EF4-FFF2-40B4-BE49-F238E27FC236}">
                <a16:creationId xmlns:a16="http://schemas.microsoft.com/office/drawing/2014/main" id="{FC354387-3CE2-0867-0F37-B453DBE72569}"/>
              </a:ext>
            </a:extLst>
          </p:cNvPr>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sym typeface="+mn-ea"/>
              </a:rPr>
              <a:t>LiteFlow</a:t>
            </a:r>
            <a:r>
              <a:rPr lang="zh-CN" altLang="en-US" sz="2400" dirty="0">
                <a:solidFill>
                  <a:schemeClr val="bg1"/>
                </a:solidFill>
                <a:latin typeface="+mj-lt"/>
                <a:ea typeface="+mj-ea"/>
                <a:cs typeface="+mj-cs"/>
                <a:sym typeface="+mn-ea"/>
              </a:rPr>
              <a:t>设计理念</a:t>
            </a:r>
            <a:endParaRPr lang="en-US" altLang="zh-CN" sz="2400" dirty="0">
              <a:solidFill>
                <a:schemeClr val="bg1"/>
              </a:solidFill>
              <a:latin typeface="+mj-lt"/>
              <a:ea typeface="+mj-ea"/>
              <a:cs typeface="+mj-cs"/>
            </a:endParaRPr>
          </a:p>
        </p:txBody>
      </p:sp>
      <p:sp>
        <p:nvSpPr>
          <p:cNvPr id="9" name="!!tb2">
            <a:extLst>
              <a:ext uri="{FF2B5EF4-FFF2-40B4-BE49-F238E27FC236}">
                <a16:creationId xmlns:a16="http://schemas.microsoft.com/office/drawing/2014/main" id="{97D77C37-C3AE-30C5-9621-F3644D55342A}"/>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集成中间件存储</a:t>
            </a:r>
            <a:endParaRPr lang="zh-CN" altLang="en-US" sz="1735" dirty="0">
              <a:solidFill>
                <a:schemeClr val="bg1"/>
              </a:solidFill>
              <a:latin typeface="+mn-lt"/>
              <a:ea typeface="+mn-ea"/>
            </a:endParaRPr>
          </a:p>
        </p:txBody>
      </p:sp>
      <p:sp>
        <p:nvSpPr>
          <p:cNvPr id="10" name="!!m">
            <a:extLst>
              <a:ext uri="{FF2B5EF4-FFF2-40B4-BE49-F238E27FC236}">
                <a16:creationId xmlns:a16="http://schemas.microsoft.com/office/drawing/2014/main" id="{8E41B2F6-CF7F-4105-3C69-7573C8892228}"/>
              </a:ext>
            </a:extLst>
          </p:cNvPr>
          <p:cNvSpPr/>
          <p:nvPr/>
        </p:nvSpPr>
        <p:spPr>
          <a:xfrm>
            <a:off x="5185410" y="2849715"/>
            <a:ext cx="2005804" cy="558800"/>
          </a:xfrm>
          <a:prstGeom prst="roundRect">
            <a:avLst/>
          </a:prstGeom>
          <a:solidFill>
            <a:srgbClr val="DF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b="1" dirty="0" err="1"/>
              <a:t>LiteFlow</a:t>
            </a:r>
            <a:endParaRPr lang="en-US" altLang="zh-CN" sz="2400" b="1" dirty="0"/>
          </a:p>
        </p:txBody>
      </p:sp>
      <p:pic>
        <p:nvPicPr>
          <p:cNvPr id="11" name="!!j" descr="logo">
            <a:extLst>
              <a:ext uri="{FF2B5EF4-FFF2-40B4-BE49-F238E27FC236}">
                <a16:creationId xmlns:a16="http://schemas.microsoft.com/office/drawing/2014/main" id="{E4566C13-7CC0-4183-289C-8AD602F97D5E}"/>
              </a:ext>
            </a:extLst>
          </p:cNvPr>
          <p:cNvPicPr>
            <a:picLocks noChangeAspect="1"/>
          </p:cNvPicPr>
          <p:nvPr/>
        </p:nvPicPr>
        <p:blipFill>
          <a:blip r:embed="rId8"/>
          <a:stretch>
            <a:fillRect/>
          </a:stretch>
        </p:blipFill>
        <p:spPr>
          <a:xfrm>
            <a:off x="5185410" y="2849715"/>
            <a:ext cx="568960" cy="558800"/>
          </a:xfrm>
          <a:prstGeom prst="rect">
            <a:avLst/>
          </a:prstGeom>
        </p:spPr>
      </p:pic>
    </p:spTree>
    <p:custDataLst>
      <p:tags r:id="rId1"/>
    </p:custDataLst>
    <p:extLst>
      <p:ext uri="{BB962C8B-B14F-4D97-AF65-F5344CB8AC3E}">
        <p14:creationId xmlns:p14="http://schemas.microsoft.com/office/powerpoint/2010/main" val="6263149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
            <a:extLst>
              <a:ext uri="{FF2B5EF4-FFF2-40B4-BE49-F238E27FC236}">
                <a16:creationId xmlns:a16="http://schemas.microsoft.com/office/drawing/2014/main" id="{D03CEF36-20B0-1989-421A-96519EF496B6}"/>
              </a:ext>
            </a:extLst>
          </p:cNvPr>
          <p:cNvSpPr/>
          <p:nvPr/>
        </p:nvSpPr>
        <p:spPr>
          <a:xfrm>
            <a:off x="8017442" y="3676899"/>
            <a:ext cx="1141095" cy="27495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其他</a:t>
            </a:r>
          </a:p>
        </p:txBody>
      </p:sp>
      <p:sp>
        <p:nvSpPr>
          <p:cNvPr id="21" name="!!f2">
            <a:extLst>
              <a:ext uri="{FF2B5EF4-FFF2-40B4-BE49-F238E27FC236}">
                <a16:creationId xmlns:a16="http://schemas.microsoft.com/office/drawing/2014/main" id="{F0355BEB-7C70-A311-46DF-21619DF6A85F}"/>
              </a:ext>
            </a:extLst>
          </p:cNvPr>
          <p:cNvSpPr/>
          <p:nvPr/>
        </p:nvSpPr>
        <p:spPr>
          <a:xfrm>
            <a:off x="7968453" y="3670221"/>
            <a:ext cx="1141095" cy="27495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远程</a:t>
            </a:r>
            <a:r>
              <a:rPr lang="en-US" altLang="zh-CN" sz="1200" dirty="0">
                <a:solidFill>
                  <a:schemeClr val="tx1"/>
                </a:solidFill>
              </a:rPr>
              <a:t>RPC</a:t>
            </a:r>
            <a:r>
              <a:rPr lang="zh-CN" altLang="en-US" sz="1200" dirty="0">
                <a:solidFill>
                  <a:schemeClr val="tx1"/>
                </a:solidFill>
              </a:rPr>
              <a:t>获取</a:t>
            </a:r>
          </a:p>
        </p:txBody>
      </p:sp>
      <p:sp>
        <p:nvSpPr>
          <p:cNvPr id="20" name="!!f1">
            <a:extLst>
              <a:ext uri="{FF2B5EF4-FFF2-40B4-BE49-F238E27FC236}">
                <a16:creationId xmlns:a16="http://schemas.microsoft.com/office/drawing/2014/main" id="{15C34B1D-B8DE-2B4D-27A3-106BCDD5D7BD}"/>
              </a:ext>
            </a:extLst>
          </p:cNvPr>
          <p:cNvSpPr/>
          <p:nvPr/>
        </p:nvSpPr>
        <p:spPr>
          <a:xfrm>
            <a:off x="7968454" y="3728834"/>
            <a:ext cx="1141095" cy="27495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Http</a:t>
            </a:r>
            <a:r>
              <a:rPr lang="zh-CN" altLang="en-US" sz="1200" dirty="0">
                <a:solidFill>
                  <a:schemeClr val="tx1"/>
                </a:solidFill>
              </a:rPr>
              <a:t>获取</a:t>
            </a:r>
          </a:p>
        </p:txBody>
      </p:sp>
      <p:sp>
        <p:nvSpPr>
          <p:cNvPr id="19" name="!!kh">
            <a:extLst>
              <a:ext uri="{FF2B5EF4-FFF2-40B4-BE49-F238E27FC236}">
                <a16:creationId xmlns:a16="http://schemas.microsoft.com/office/drawing/2014/main" id="{3D542AA1-8DC9-A152-B942-0CBA28F885FD}"/>
              </a:ext>
            </a:extLst>
          </p:cNvPr>
          <p:cNvSpPr/>
          <p:nvPr/>
        </p:nvSpPr>
        <p:spPr>
          <a:xfrm>
            <a:off x="8509635" y="3683577"/>
            <a:ext cx="156711" cy="274956"/>
          </a:xfrm>
          <a:prstGeom prst="leftBrace">
            <a:avLst/>
          </a:prstGeom>
          <a:ln w="444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23129A5-A911-2049-84E0-8D34BDE9FBB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6" name="矩形 5">
            <a:extLst>
              <a:ext uri="{FF2B5EF4-FFF2-40B4-BE49-F238E27FC236}">
                <a16:creationId xmlns:a16="http://schemas.microsoft.com/office/drawing/2014/main" id="{8E1C4B99-1BDE-9D4E-E2BB-52557B40169F}"/>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tb">
            <a:extLst>
              <a:ext uri="{FF2B5EF4-FFF2-40B4-BE49-F238E27FC236}">
                <a16:creationId xmlns:a16="http://schemas.microsoft.com/office/drawing/2014/main" id="{FC354387-3CE2-0867-0F37-B453DBE72569}"/>
              </a:ext>
            </a:extLst>
          </p:cNvPr>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sym typeface="+mn-ea"/>
              </a:rPr>
              <a:t>LiteFlow</a:t>
            </a:r>
            <a:r>
              <a:rPr lang="zh-CN" altLang="en-US" sz="2400" dirty="0">
                <a:solidFill>
                  <a:schemeClr val="bg1"/>
                </a:solidFill>
                <a:latin typeface="+mj-lt"/>
                <a:ea typeface="+mj-ea"/>
                <a:cs typeface="+mj-cs"/>
                <a:sym typeface="+mn-ea"/>
              </a:rPr>
              <a:t>设计理念</a:t>
            </a:r>
            <a:endParaRPr lang="en-US" altLang="zh-CN" sz="2400" dirty="0">
              <a:solidFill>
                <a:schemeClr val="bg1"/>
              </a:solidFill>
              <a:latin typeface="+mj-lt"/>
              <a:ea typeface="+mj-ea"/>
              <a:cs typeface="+mj-cs"/>
            </a:endParaRPr>
          </a:p>
        </p:txBody>
      </p:sp>
      <p:sp>
        <p:nvSpPr>
          <p:cNvPr id="9" name="!!tb2">
            <a:extLst>
              <a:ext uri="{FF2B5EF4-FFF2-40B4-BE49-F238E27FC236}">
                <a16:creationId xmlns:a16="http://schemas.microsoft.com/office/drawing/2014/main" id="{97D77C37-C3AE-30C5-9621-F3644D55342A}"/>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集成中间件存储</a:t>
            </a:r>
            <a:endParaRPr lang="zh-CN" altLang="en-US" sz="1735" dirty="0">
              <a:solidFill>
                <a:schemeClr val="bg1"/>
              </a:solidFill>
              <a:latin typeface="+mn-lt"/>
              <a:ea typeface="+mn-ea"/>
            </a:endParaRPr>
          </a:p>
        </p:txBody>
      </p:sp>
      <p:sp>
        <p:nvSpPr>
          <p:cNvPr id="10" name="!!m">
            <a:extLst>
              <a:ext uri="{FF2B5EF4-FFF2-40B4-BE49-F238E27FC236}">
                <a16:creationId xmlns:a16="http://schemas.microsoft.com/office/drawing/2014/main" id="{8E41B2F6-CF7F-4105-3C69-7573C8892228}"/>
              </a:ext>
            </a:extLst>
          </p:cNvPr>
          <p:cNvSpPr/>
          <p:nvPr/>
        </p:nvSpPr>
        <p:spPr>
          <a:xfrm>
            <a:off x="5185410" y="2849715"/>
            <a:ext cx="2005804" cy="558800"/>
          </a:xfrm>
          <a:prstGeom prst="roundRect">
            <a:avLst/>
          </a:prstGeom>
          <a:solidFill>
            <a:srgbClr val="DF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b="1" dirty="0" err="1"/>
              <a:t>LiteFlow</a:t>
            </a:r>
            <a:endParaRPr lang="en-US" altLang="zh-CN" sz="2400" b="1" dirty="0"/>
          </a:p>
        </p:txBody>
      </p:sp>
      <p:pic>
        <p:nvPicPr>
          <p:cNvPr id="11" name="!!j" descr="logo">
            <a:extLst>
              <a:ext uri="{FF2B5EF4-FFF2-40B4-BE49-F238E27FC236}">
                <a16:creationId xmlns:a16="http://schemas.microsoft.com/office/drawing/2014/main" id="{E4566C13-7CC0-4183-289C-8AD602F97D5E}"/>
              </a:ext>
            </a:extLst>
          </p:cNvPr>
          <p:cNvPicPr>
            <a:picLocks noChangeAspect="1"/>
          </p:cNvPicPr>
          <p:nvPr/>
        </p:nvPicPr>
        <p:blipFill>
          <a:blip r:embed="rId8"/>
          <a:stretch>
            <a:fillRect/>
          </a:stretch>
        </p:blipFill>
        <p:spPr>
          <a:xfrm>
            <a:off x="5185410" y="2849715"/>
            <a:ext cx="568960" cy="558800"/>
          </a:xfrm>
          <a:prstGeom prst="rect">
            <a:avLst/>
          </a:prstGeom>
        </p:spPr>
      </p:pic>
      <p:sp>
        <p:nvSpPr>
          <p:cNvPr id="12" name="!!storage4">
            <a:extLst>
              <a:ext uri="{FF2B5EF4-FFF2-40B4-BE49-F238E27FC236}">
                <a16:creationId xmlns:a16="http://schemas.microsoft.com/office/drawing/2014/main" id="{18F36DCC-6BFB-20A1-E202-038B300152DA}"/>
              </a:ext>
            </a:extLst>
          </p:cNvPr>
          <p:cNvSpPr/>
          <p:nvPr/>
        </p:nvSpPr>
        <p:spPr>
          <a:xfrm>
            <a:off x="7732395" y="2316480"/>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Nacos</a:t>
            </a:r>
          </a:p>
        </p:txBody>
      </p:sp>
      <p:sp>
        <p:nvSpPr>
          <p:cNvPr id="13" name="!!storage3">
            <a:extLst>
              <a:ext uri="{FF2B5EF4-FFF2-40B4-BE49-F238E27FC236}">
                <a16:creationId xmlns:a16="http://schemas.microsoft.com/office/drawing/2014/main" id="{D3879DEF-11EC-B3AE-7A07-413BD2E93762}"/>
              </a:ext>
            </a:extLst>
          </p:cNvPr>
          <p:cNvSpPr/>
          <p:nvPr/>
        </p:nvSpPr>
        <p:spPr>
          <a:xfrm>
            <a:off x="5469890" y="1219099"/>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Etcd</a:t>
            </a:r>
            <a:endParaRPr lang="en-US" altLang="zh-CN" dirty="0">
              <a:solidFill>
                <a:schemeClr val="tx1"/>
              </a:solidFill>
            </a:endParaRPr>
          </a:p>
        </p:txBody>
      </p:sp>
      <p:sp>
        <p:nvSpPr>
          <p:cNvPr id="14" name="!!storage2">
            <a:extLst>
              <a:ext uri="{FF2B5EF4-FFF2-40B4-BE49-F238E27FC236}">
                <a16:creationId xmlns:a16="http://schemas.microsoft.com/office/drawing/2014/main" id="{946EA96D-7B3D-DA47-0543-57599816C666}"/>
              </a:ext>
            </a:extLst>
          </p:cNvPr>
          <p:cNvSpPr/>
          <p:nvPr/>
        </p:nvSpPr>
        <p:spPr>
          <a:xfrm>
            <a:off x="3029583" y="2316480"/>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Zookeeper</a:t>
            </a:r>
          </a:p>
        </p:txBody>
      </p:sp>
      <p:sp>
        <p:nvSpPr>
          <p:cNvPr id="15" name="!!storage1">
            <a:extLst>
              <a:ext uri="{FF2B5EF4-FFF2-40B4-BE49-F238E27FC236}">
                <a16:creationId xmlns:a16="http://schemas.microsoft.com/office/drawing/2014/main" id="{6C64B1E9-E5AF-DAD2-2FA4-1EDD3B04429A}"/>
              </a:ext>
            </a:extLst>
          </p:cNvPr>
          <p:cNvSpPr/>
          <p:nvPr/>
        </p:nvSpPr>
        <p:spPr>
          <a:xfrm>
            <a:off x="3029583" y="3591395"/>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DB(SQL)</a:t>
            </a:r>
          </a:p>
        </p:txBody>
      </p:sp>
      <p:sp>
        <p:nvSpPr>
          <p:cNvPr id="16" name="!!storage5">
            <a:extLst>
              <a:ext uri="{FF2B5EF4-FFF2-40B4-BE49-F238E27FC236}">
                <a16:creationId xmlns:a16="http://schemas.microsoft.com/office/drawing/2014/main" id="{D5F62250-0D4E-6924-420D-D99D60F50307}"/>
              </a:ext>
            </a:extLst>
          </p:cNvPr>
          <p:cNvSpPr/>
          <p:nvPr/>
        </p:nvSpPr>
        <p:spPr>
          <a:xfrm>
            <a:off x="7732395" y="3591395"/>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自定义扩展</a:t>
            </a:r>
          </a:p>
        </p:txBody>
      </p:sp>
      <p:sp>
        <p:nvSpPr>
          <p:cNvPr id="17" name="!!storage6">
            <a:extLst>
              <a:ext uri="{FF2B5EF4-FFF2-40B4-BE49-F238E27FC236}">
                <a16:creationId xmlns:a16="http://schemas.microsoft.com/office/drawing/2014/main" id="{B031A13D-7EAC-EE0B-0FF7-3D6F4E334ECE}"/>
              </a:ext>
            </a:extLst>
          </p:cNvPr>
          <p:cNvSpPr/>
          <p:nvPr/>
        </p:nvSpPr>
        <p:spPr>
          <a:xfrm>
            <a:off x="6413974" y="4660126"/>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Local</a:t>
            </a:r>
            <a:r>
              <a:rPr lang="zh-CN" altLang="en-US" dirty="0">
                <a:solidFill>
                  <a:schemeClr val="tx1"/>
                </a:solidFill>
              </a:rPr>
              <a:t> </a:t>
            </a:r>
            <a:r>
              <a:rPr lang="en-US" altLang="zh-CN" dirty="0">
                <a:solidFill>
                  <a:schemeClr val="tx1"/>
                </a:solidFill>
              </a:rPr>
              <a:t>Rule</a:t>
            </a:r>
            <a:endParaRPr lang="zh-CN" altLang="en-US" dirty="0">
              <a:solidFill>
                <a:schemeClr val="tx1"/>
              </a:solidFill>
            </a:endParaRPr>
          </a:p>
        </p:txBody>
      </p:sp>
      <p:sp>
        <p:nvSpPr>
          <p:cNvPr id="18" name="!!storage7">
            <a:extLst>
              <a:ext uri="{FF2B5EF4-FFF2-40B4-BE49-F238E27FC236}">
                <a16:creationId xmlns:a16="http://schemas.microsoft.com/office/drawing/2014/main" id="{00F8EEB5-89A1-55A2-1C68-CB2D66EC40EA}"/>
              </a:ext>
            </a:extLst>
          </p:cNvPr>
          <p:cNvSpPr/>
          <p:nvPr/>
        </p:nvSpPr>
        <p:spPr>
          <a:xfrm>
            <a:off x="4418577" y="4660126"/>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Apollo</a:t>
            </a:r>
            <a:endParaRPr lang="zh-CN" altLang="en-US" dirty="0">
              <a:solidFill>
                <a:schemeClr val="tx1"/>
              </a:solidFill>
            </a:endParaRPr>
          </a:p>
        </p:txBody>
      </p:sp>
    </p:spTree>
    <p:custDataLst>
      <p:tags r:id="rId1"/>
    </p:custDataLst>
    <p:extLst>
      <p:ext uri="{BB962C8B-B14F-4D97-AF65-F5344CB8AC3E}">
        <p14:creationId xmlns:p14="http://schemas.microsoft.com/office/powerpoint/2010/main" val="495719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23129A5-A911-2049-84E0-8D34BDE9FBB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6" name="矩形 5">
            <a:extLst>
              <a:ext uri="{FF2B5EF4-FFF2-40B4-BE49-F238E27FC236}">
                <a16:creationId xmlns:a16="http://schemas.microsoft.com/office/drawing/2014/main" id="{8E1C4B99-1BDE-9D4E-E2BB-52557B40169F}"/>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tb">
            <a:extLst>
              <a:ext uri="{FF2B5EF4-FFF2-40B4-BE49-F238E27FC236}">
                <a16:creationId xmlns:a16="http://schemas.microsoft.com/office/drawing/2014/main" id="{FC354387-3CE2-0867-0F37-B453DBE72569}"/>
              </a:ext>
            </a:extLst>
          </p:cNvPr>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sym typeface="+mn-ea"/>
              </a:rPr>
              <a:t>LiteFlow</a:t>
            </a:r>
            <a:r>
              <a:rPr lang="zh-CN" altLang="en-US" sz="2400" dirty="0">
                <a:solidFill>
                  <a:schemeClr val="bg1"/>
                </a:solidFill>
                <a:latin typeface="+mj-lt"/>
                <a:ea typeface="+mj-ea"/>
                <a:cs typeface="+mj-cs"/>
                <a:sym typeface="+mn-ea"/>
              </a:rPr>
              <a:t>设计理念</a:t>
            </a:r>
            <a:endParaRPr lang="en-US" altLang="zh-CN" sz="2400" dirty="0">
              <a:solidFill>
                <a:schemeClr val="bg1"/>
              </a:solidFill>
              <a:latin typeface="+mj-lt"/>
              <a:ea typeface="+mj-ea"/>
              <a:cs typeface="+mj-cs"/>
            </a:endParaRPr>
          </a:p>
        </p:txBody>
      </p:sp>
      <p:sp>
        <p:nvSpPr>
          <p:cNvPr id="9" name="!!tb2">
            <a:extLst>
              <a:ext uri="{FF2B5EF4-FFF2-40B4-BE49-F238E27FC236}">
                <a16:creationId xmlns:a16="http://schemas.microsoft.com/office/drawing/2014/main" id="{97D77C37-C3AE-30C5-9621-F3644D55342A}"/>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集成中间件存储</a:t>
            </a:r>
            <a:endParaRPr lang="zh-CN" altLang="en-US" sz="1735" dirty="0">
              <a:solidFill>
                <a:schemeClr val="bg1"/>
              </a:solidFill>
              <a:latin typeface="+mn-lt"/>
              <a:ea typeface="+mn-ea"/>
            </a:endParaRPr>
          </a:p>
        </p:txBody>
      </p:sp>
      <p:sp>
        <p:nvSpPr>
          <p:cNvPr id="10" name="!!m">
            <a:extLst>
              <a:ext uri="{FF2B5EF4-FFF2-40B4-BE49-F238E27FC236}">
                <a16:creationId xmlns:a16="http://schemas.microsoft.com/office/drawing/2014/main" id="{8E41B2F6-CF7F-4105-3C69-7573C8892228}"/>
              </a:ext>
            </a:extLst>
          </p:cNvPr>
          <p:cNvSpPr/>
          <p:nvPr/>
        </p:nvSpPr>
        <p:spPr>
          <a:xfrm>
            <a:off x="5185410" y="2849715"/>
            <a:ext cx="2005804" cy="558800"/>
          </a:xfrm>
          <a:prstGeom prst="roundRect">
            <a:avLst/>
          </a:prstGeom>
          <a:solidFill>
            <a:srgbClr val="DF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b="1" dirty="0" err="1"/>
              <a:t>LiteFlow</a:t>
            </a:r>
            <a:endParaRPr lang="en-US" altLang="zh-CN" sz="2400" b="1" dirty="0"/>
          </a:p>
        </p:txBody>
      </p:sp>
      <p:pic>
        <p:nvPicPr>
          <p:cNvPr id="11" name="!!j" descr="logo">
            <a:extLst>
              <a:ext uri="{FF2B5EF4-FFF2-40B4-BE49-F238E27FC236}">
                <a16:creationId xmlns:a16="http://schemas.microsoft.com/office/drawing/2014/main" id="{E4566C13-7CC0-4183-289C-8AD602F97D5E}"/>
              </a:ext>
            </a:extLst>
          </p:cNvPr>
          <p:cNvPicPr>
            <a:picLocks noChangeAspect="1"/>
          </p:cNvPicPr>
          <p:nvPr/>
        </p:nvPicPr>
        <p:blipFill>
          <a:blip r:embed="rId8"/>
          <a:stretch>
            <a:fillRect/>
          </a:stretch>
        </p:blipFill>
        <p:spPr>
          <a:xfrm>
            <a:off x="5185410" y="2849715"/>
            <a:ext cx="568960" cy="558800"/>
          </a:xfrm>
          <a:prstGeom prst="rect">
            <a:avLst/>
          </a:prstGeom>
        </p:spPr>
      </p:pic>
      <p:sp>
        <p:nvSpPr>
          <p:cNvPr id="12" name="!!storage4">
            <a:extLst>
              <a:ext uri="{FF2B5EF4-FFF2-40B4-BE49-F238E27FC236}">
                <a16:creationId xmlns:a16="http://schemas.microsoft.com/office/drawing/2014/main" id="{18F36DCC-6BFB-20A1-E202-038B300152DA}"/>
              </a:ext>
            </a:extLst>
          </p:cNvPr>
          <p:cNvSpPr/>
          <p:nvPr/>
        </p:nvSpPr>
        <p:spPr>
          <a:xfrm>
            <a:off x="7732395" y="2316480"/>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Nacos</a:t>
            </a:r>
          </a:p>
        </p:txBody>
      </p:sp>
      <p:sp>
        <p:nvSpPr>
          <p:cNvPr id="13" name="!!storage3">
            <a:extLst>
              <a:ext uri="{FF2B5EF4-FFF2-40B4-BE49-F238E27FC236}">
                <a16:creationId xmlns:a16="http://schemas.microsoft.com/office/drawing/2014/main" id="{D3879DEF-11EC-B3AE-7A07-413BD2E93762}"/>
              </a:ext>
            </a:extLst>
          </p:cNvPr>
          <p:cNvSpPr/>
          <p:nvPr/>
        </p:nvSpPr>
        <p:spPr>
          <a:xfrm>
            <a:off x="5469890" y="1219099"/>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Etcd</a:t>
            </a:r>
            <a:endParaRPr lang="en-US" altLang="zh-CN" dirty="0">
              <a:solidFill>
                <a:schemeClr val="tx1"/>
              </a:solidFill>
            </a:endParaRPr>
          </a:p>
        </p:txBody>
      </p:sp>
      <p:sp>
        <p:nvSpPr>
          <p:cNvPr id="14" name="!!storage2">
            <a:extLst>
              <a:ext uri="{FF2B5EF4-FFF2-40B4-BE49-F238E27FC236}">
                <a16:creationId xmlns:a16="http://schemas.microsoft.com/office/drawing/2014/main" id="{946EA96D-7B3D-DA47-0543-57599816C666}"/>
              </a:ext>
            </a:extLst>
          </p:cNvPr>
          <p:cNvSpPr/>
          <p:nvPr/>
        </p:nvSpPr>
        <p:spPr>
          <a:xfrm>
            <a:off x="3029583" y="2316480"/>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Zookeeper</a:t>
            </a:r>
          </a:p>
        </p:txBody>
      </p:sp>
      <p:sp>
        <p:nvSpPr>
          <p:cNvPr id="15" name="!!storage1">
            <a:extLst>
              <a:ext uri="{FF2B5EF4-FFF2-40B4-BE49-F238E27FC236}">
                <a16:creationId xmlns:a16="http://schemas.microsoft.com/office/drawing/2014/main" id="{6C64B1E9-E5AF-DAD2-2FA4-1EDD3B04429A}"/>
              </a:ext>
            </a:extLst>
          </p:cNvPr>
          <p:cNvSpPr/>
          <p:nvPr/>
        </p:nvSpPr>
        <p:spPr>
          <a:xfrm>
            <a:off x="3029583" y="3591395"/>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DB(SQL)</a:t>
            </a:r>
          </a:p>
        </p:txBody>
      </p:sp>
      <p:sp>
        <p:nvSpPr>
          <p:cNvPr id="16" name="!!storage5">
            <a:extLst>
              <a:ext uri="{FF2B5EF4-FFF2-40B4-BE49-F238E27FC236}">
                <a16:creationId xmlns:a16="http://schemas.microsoft.com/office/drawing/2014/main" id="{D5F62250-0D4E-6924-420D-D99D60F50307}"/>
              </a:ext>
            </a:extLst>
          </p:cNvPr>
          <p:cNvSpPr/>
          <p:nvPr/>
        </p:nvSpPr>
        <p:spPr>
          <a:xfrm>
            <a:off x="7732395" y="3591395"/>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自定义扩展</a:t>
            </a:r>
          </a:p>
        </p:txBody>
      </p:sp>
      <p:sp>
        <p:nvSpPr>
          <p:cNvPr id="17" name="!!storage6">
            <a:extLst>
              <a:ext uri="{FF2B5EF4-FFF2-40B4-BE49-F238E27FC236}">
                <a16:creationId xmlns:a16="http://schemas.microsoft.com/office/drawing/2014/main" id="{B031A13D-7EAC-EE0B-0FF7-3D6F4E334ECE}"/>
              </a:ext>
            </a:extLst>
          </p:cNvPr>
          <p:cNvSpPr/>
          <p:nvPr/>
        </p:nvSpPr>
        <p:spPr>
          <a:xfrm>
            <a:off x="6413974" y="4660126"/>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Local</a:t>
            </a:r>
            <a:r>
              <a:rPr lang="zh-CN" altLang="en-US" dirty="0">
                <a:solidFill>
                  <a:schemeClr val="tx1"/>
                </a:solidFill>
              </a:rPr>
              <a:t> </a:t>
            </a:r>
            <a:r>
              <a:rPr lang="en-US" altLang="zh-CN" dirty="0">
                <a:solidFill>
                  <a:schemeClr val="tx1"/>
                </a:solidFill>
              </a:rPr>
              <a:t>Rule</a:t>
            </a:r>
            <a:endParaRPr lang="zh-CN" altLang="en-US" dirty="0">
              <a:solidFill>
                <a:schemeClr val="tx1"/>
              </a:solidFill>
            </a:endParaRPr>
          </a:p>
        </p:txBody>
      </p:sp>
      <p:sp>
        <p:nvSpPr>
          <p:cNvPr id="18" name="!!storage7">
            <a:extLst>
              <a:ext uri="{FF2B5EF4-FFF2-40B4-BE49-F238E27FC236}">
                <a16:creationId xmlns:a16="http://schemas.microsoft.com/office/drawing/2014/main" id="{00F8EEB5-89A1-55A2-1C68-CB2D66EC40EA}"/>
              </a:ext>
            </a:extLst>
          </p:cNvPr>
          <p:cNvSpPr/>
          <p:nvPr/>
        </p:nvSpPr>
        <p:spPr>
          <a:xfrm>
            <a:off x="4418577" y="4660126"/>
            <a:ext cx="1554480" cy="468630"/>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Apollo</a:t>
            </a:r>
            <a:endParaRPr lang="zh-CN" altLang="en-US" dirty="0">
              <a:solidFill>
                <a:schemeClr val="tx1"/>
              </a:solidFill>
            </a:endParaRPr>
          </a:p>
        </p:txBody>
      </p:sp>
      <p:sp>
        <p:nvSpPr>
          <p:cNvPr id="2" name="!!kh">
            <a:extLst>
              <a:ext uri="{FF2B5EF4-FFF2-40B4-BE49-F238E27FC236}">
                <a16:creationId xmlns:a16="http://schemas.microsoft.com/office/drawing/2014/main" id="{992130E3-2157-CB2F-7C1E-EAB21360BE2F}"/>
              </a:ext>
            </a:extLst>
          </p:cNvPr>
          <p:cNvSpPr/>
          <p:nvPr/>
        </p:nvSpPr>
        <p:spPr>
          <a:xfrm>
            <a:off x="9514231" y="3206692"/>
            <a:ext cx="170815" cy="1228090"/>
          </a:xfrm>
          <a:prstGeom prst="leftBrace">
            <a:avLst/>
          </a:prstGeom>
          <a:ln w="444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f1">
            <a:extLst>
              <a:ext uri="{FF2B5EF4-FFF2-40B4-BE49-F238E27FC236}">
                <a16:creationId xmlns:a16="http://schemas.microsoft.com/office/drawing/2014/main" id="{E69B6E4F-6207-FD55-78D7-1A4E33BFC669}"/>
              </a:ext>
            </a:extLst>
          </p:cNvPr>
          <p:cNvSpPr/>
          <p:nvPr/>
        </p:nvSpPr>
        <p:spPr>
          <a:xfrm>
            <a:off x="9918091" y="3043497"/>
            <a:ext cx="1141095" cy="27495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Http</a:t>
            </a:r>
            <a:r>
              <a:rPr lang="zh-CN" altLang="en-US" sz="1200" dirty="0">
                <a:solidFill>
                  <a:schemeClr val="tx1"/>
                </a:solidFill>
              </a:rPr>
              <a:t>获取</a:t>
            </a:r>
          </a:p>
        </p:txBody>
      </p:sp>
      <p:sp>
        <p:nvSpPr>
          <p:cNvPr id="4" name="!!f2">
            <a:extLst>
              <a:ext uri="{FF2B5EF4-FFF2-40B4-BE49-F238E27FC236}">
                <a16:creationId xmlns:a16="http://schemas.microsoft.com/office/drawing/2014/main" id="{BC065281-C798-31F6-0C6F-3CB107528641}"/>
              </a:ext>
            </a:extLst>
          </p:cNvPr>
          <p:cNvSpPr/>
          <p:nvPr/>
        </p:nvSpPr>
        <p:spPr>
          <a:xfrm>
            <a:off x="9918091" y="3683577"/>
            <a:ext cx="1141095" cy="27495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远程</a:t>
            </a:r>
            <a:r>
              <a:rPr lang="en-US" altLang="zh-CN" sz="1200">
                <a:solidFill>
                  <a:schemeClr val="tx1"/>
                </a:solidFill>
              </a:rPr>
              <a:t>RPC</a:t>
            </a:r>
            <a:r>
              <a:rPr lang="zh-CN" altLang="en-US" sz="1200">
                <a:solidFill>
                  <a:schemeClr val="tx1"/>
                </a:solidFill>
              </a:rPr>
              <a:t>获取</a:t>
            </a:r>
          </a:p>
        </p:txBody>
      </p:sp>
      <p:sp>
        <p:nvSpPr>
          <p:cNvPr id="7" name="!!t">
            <a:extLst>
              <a:ext uri="{FF2B5EF4-FFF2-40B4-BE49-F238E27FC236}">
                <a16:creationId xmlns:a16="http://schemas.microsoft.com/office/drawing/2014/main" id="{1092D7CF-56E0-028F-3D30-BF43EAA60DBD}"/>
              </a:ext>
            </a:extLst>
          </p:cNvPr>
          <p:cNvSpPr/>
          <p:nvPr/>
        </p:nvSpPr>
        <p:spPr>
          <a:xfrm>
            <a:off x="9918091" y="4297304"/>
            <a:ext cx="1141095" cy="274955"/>
          </a:xfrm>
          <a:prstGeom prst="roundRect">
            <a:avLst/>
          </a:prstGeom>
          <a:solidFill>
            <a:srgbClr val="66B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其他</a:t>
            </a:r>
          </a:p>
        </p:txBody>
      </p:sp>
    </p:spTree>
    <p:custDataLst>
      <p:tags r:id="rId1"/>
    </p:custDataLst>
    <p:extLst>
      <p:ext uri="{BB962C8B-B14F-4D97-AF65-F5344CB8AC3E}">
        <p14:creationId xmlns:p14="http://schemas.microsoft.com/office/powerpoint/2010/main" val="1511793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335112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90345" y="2967990"/>
            <a:ext cx="9211945" cy="922020"/>
          </a:xfrm>
          <a:prstGeom prst="rect">
            <a:avLst/>
          </a:prstGeom>
          <a:noFill/>
        </p:spPr>
        <p:txBody>
          <a:bodyPr wrap="square" rtlCol="0">
            <a:spAutoFit/>
          </a:bodyPr>
          <a:lstStyle/>
          <a:p>
            <a:pPr algn="l"/>
            <a:r>
              <a:rPr lang="zh-CN" altLang="en-US" sz="5400" b="1" dirty="0">
                <a:solidFill>
                  <a:schemeClr val="accent3">
                    <a:lumMod val="40000"/>
                    <a:lumOff val="60000"/>
                  </a:schemeClr>
                </a:solidFill>
              </a:rPr>
              <a:t>我们先来看下传统流水线模式</a:t>
            </a:r>
          </a:p>
        </p:txBody>
      </p:sp>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矩形 6"/>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tb"/>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28" name="!!tb3"/>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354584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354584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338709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354520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338645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354457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354584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1613535" y="268859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1334770" y="294322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20" name="矩形 19">
            <a:extLst>
              <a:ext uri="{FF2B5EF4-FFF2-40B4-BE49-F238E27FC236}">
                <a16:creationId xmlns:a16="http://schemas.microsoft.com/office/drawing/2014/main" id="{6EBB58CF-5F28-796D-D9B8-42ECAF876573}"/>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21" name="矩形 20">
            <a:extLst>
              <a:ext uri="{FF2B5EF4-FFF2-40B4-BE49-F238E27FC236}">
                <a16:creationId xmlns:a16="http://schemas.microsoft.com/office/drawing/2014/main" id="{28D0539E-A16E-97E4-4681-C7651D59BB07}"/>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22" name="!!tb">
            <a:extLst>
              <a:ext uri="{FF2B5EF4-FFF2-40B4-BE49-F238E27FC236}">
                <a16:creationId xmlns:a16="http://schemas.microsoft.com/office/drawing/2014/main" id="{72B0F3DB-68BB-5313-ED32-4BD974140367}"/>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23" name="!!tb3">
            <a:extLst>
              <a:ext uri="{FF2B5EF4-FFF2-40B4-BE49-F238E27FC236}">
                <a16:creationId xmlns:a16="http://schemas.microsoft.com/office/drawing/2014/main" id="{87571E02-CA8C-3197-EF1B-C116DB96B3CD}"/>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5" name="í$ļíḑè"/>
          <p:cNvSpPr/>
          <p:nvPr/>
        </p:nvSpPr>
        <p:spPr>
          <a:xfrm>
            <a:off x="157480" y="268859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6" name="文本框 15"/>
          <p:cNvSpPr txBox="1"/>
          <p:nvPr/>
        </p:nvSpPr>
        <p:spPr>
          <a:xfrm>
            <a:off x="436245" y="2943225"/>
            <a:ext cx="868680" cy="645160"/>
          </a:xfrm>
          <a:prstGeom prst="rect">
            <a:avLst/>
          </a:prstGeom>
          <a:noFill/>
        </p:spPr>
        <p:txBody>
          <a:bodyPr wrap="none" rtlCol="0">
            <a:spAutoFit/>
          </a:bodyPr>
          <a:lstStyle/>
          <a:p>
            <a:pPr algn="ctr"/>
            <a:r>
              <a:rPr lang="zh-CN" altLang="en-US" b="1" dirty="0">
                <a:solidFill>
                  <a:schemeClr val="tx1"/>
                </a:solidFill>
              </a:rPr>
              <a:t>代加工</a:t>
            </a:r>
          </a:p>
          <a:p>
            <a:pPr algn="ctr"/>
            <a:r>
              <a:rPr lang="zh-CN" altLang="en-US" b="1" dirty="0">
                <a:solidFill>
                  <a:schemeClr val="tx1"/>
                </a:solidFill>
              </a:rPr>
              <a:t>产品</a:t>
            </a:r>
          </a:p>
        </p:txBody>
      </p:sp>
      <p:grpSp>
        <p:nvGrpSpPr>
          <p:cNvPr id="28" name="!!组合 29"/>
          <p:cNvGrpSpPr/>
          <p:nvPr/>
        </p:nvGrpSpPr>
        <p:grpSpPr>
          <a:xfrm>
            <a:off x="1209040" y="7040880"/>
            <a:ext cx="1426210" cy="684530"/>
            <a:chOff x="1904" y="11088"/>
            <a:chExt cx="2246" cy="1078"/>
          </a:xfrm>
        </p:grpSpPr>
        <p:sp>
          <p:nvSpPr>
            <p:cNvPr id="17" name="!!asd"/>
            <p:cNvSpPr/>
            <p:nvPr/>
          </p:nvSpPr>
          <p:spPr>
            <a:xfrm>
              <a:off x="1904" y="11088"/>
              <a:ext cx="2246" cy="1079"/>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8" name="文本框 17"/>
            <p:cNvSpPr txBox="1"/>
            <p:nvPr/>
          </p:nvSpPr>
          <p:spPr>
            <a:xfrm>
              <a:off x="2412" y="11337"/>
              <a:ext cx="1279" cy="58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19" name="í$ļíḑè"/>
          <p:cNvSpPr/>
          <p:nvPr/>
        </p:nvSpPr>
        <p:spPr>
          <a:xfrm>
            <a:off x="3262630" y="7040880"/>
            <a:ext cx="1426210" cy="685165"/>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3585210" y="7198995"/>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21" name="í$ļíḑè"/>
          <p:cNvSpPr/>
          <p:nvPr/>
        </p:nvSpPr>
        <p:spPr>
          <a:xfrm>
            <a:off x="5316220" y="7040245"/>
            <a:ext cx="1426210" cy="685165"/>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38800" y="7198360"/>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24" name="í$ļíḑè"/>
          <p:cNvSpPr/>
          <p:nvPr/>
        </p:nvSpPr>
        <p:spPr>
          <a:xfrm>
            <a:off x="7382510" y="7039610"/>
            <a:ext cx="1426210" cy="685165"/>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7705090" y="7197725"/>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26" name="í$ļíḑè"/>
          <p:cNvSpPr/>
          <p:nvPr/>
        </p:nvSpPr>
        <p:spPr>
          <a:xfrm>
            <a:off x="9488805" y="7040880"/>
            <a:ext cx="1426210" cy="685165"/>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9811385" y="7198995"/>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
        <p:nvSpPr>
          <p:cNvPr id="2" name="矩形 1">
            <a:extLst>
              <a:ext uri="{FF2B5EF4-FFF2-40B4-BE49-F238E27FC236}">
                <a16:creationId xmlns:a16="http://schemas.microsoft.com/office/drawing/2014/main" id="{944EC00E-F6C4-2492-2C98-6CC437DC037C}"/>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6697E0FF-CD9D-92D0-F41B-A53F1EE89ED3}"/>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3E134CAE-9FBF-0D05-6E74-B507A0C42786}"/>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507E8658-C368-4896-E76C-4BF322CC2276}"/>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5" name="í$ļíḑè"/>
          <p:cNvSpPr/>
          <p:nvPr/>
        </p:nvSpPr>
        <p:spPr>
          <a:xfrm>
            <a:off x="157480" y="268859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6" name="文本框 15"/>
          <p:cNvSpPr txBox="1"/>
          <p:nvPr/>
        </p:nvSpPr>
        <p:spPr>
          <a:xfrm>
            <a:off x="436245" y="294322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30" name="!!组合 29"/>
          <p:cNvGrpSpPr/>
          <p:nvPr/>
        </p:nvGrpSpPr>
        <p:grpSpPr>
          <a:xfrm>
            <a:off x="1209040" y="5669915"/>
            <a:ext cx="1426210" cy="684530"/>
            <a:chOff x="1904" y="8929"/>
            <a:chExt cx="2246" cy="1078"/>
          </a:xfrm>
          <a:solidFill>
            <a:schemeClr val="accent4">
              <a:lumMod val="75000"/>
            </a:schemeClr>
          </a:solidFill>
        </p:grpSpPr>
        <p:sp>
          <p:nvSpPr>
            <p:cNvPr id="17"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8" name="文本框 17"/>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19" name="í$ļíḑè"/>
          <p:cNvSpPr/>
          <p:nvPr/>
        </p:nvSpPr>
        <p:spPr>
          <a:xfrm>
            <a:off x="3262630"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3585210" y="5828030"/>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21" name="í$ļíḑè"/>
          <p:cNvSpPr/>
          <p:nvPr/>
        </p:nvSpPr>
        <p:spPr>
          <a:xfrm>
            <a:off x="5316220" y="566928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38800" y="5827395"/>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24" name="í$ļíḑè"/>
          <p:cNvSpPr/>
          <p:nvPr/>
        </p:nvSpPr>
        <p:spPr>
          <a:xfrm>
            <a:off x="7382510" y="566864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7705090" y="5826760"/>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26" name="í$ļíḑè"/>
          <p:cNvSpPr/>
          <p:nvPr/>
        </p:nvSpPr>
        <p:spPr>
          <a:xfrm>
            <a:off x="9488805"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9811385" y="5828030"/>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
        <p:nvSpPr>
          <p:cNvPr id="29" name="文本框 28"/>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35" name="右箭头 34"/>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72901040-8008-4E39-31F4-0EB4EBA80AA6}"/>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F2A01979-235A-A13F-711D-8D5FA6EB9D4B}"/>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DA071C61-75EB-5E10-58E0-7D10FE0A76F4}"/>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1321F0DA-A2BA-AE57-47AF-526724E02FD2}"/>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5" name="í$ļíḑè"/>
          <p:cNvSpPr/>
          <p:nvPr/>
        </p:nvSpPr>
        <p:spPr>
          <a:xfrm>
            <a:off x="1224915" y="26790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6" name="文本框 15"/>
          <p:cNvSpPr txBox="1"/>
          <p:nvPr/>
        </p:nvSpPr>
        <p:spPr>
          <a:xfrm>
            <a:off x="1503680" y="293306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21" name="í$ļíḑè"/>
          <p:cNvSpPr/>
          <p:nvPr/>
        </p:nvSpPr>
        <p:spPr>
          <a:xfrm>
            <a:off x="5316220" y="566928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38800" y="5827395"/>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24" name="í$ļíḑè"/>
          <p:cNvSpPr/>
          <p:nvPr/>
        </p:nvSpPr>
        <p:spPr>
          <a:xfrm>
            <a:off x="7382510" y="566864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7705090" y="5826760"/>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26" name="í$ļíḑè"/>
          <p:cNvSpPr/>
          <p:nvPr/>
        </p:nvSpPr>
        <p:spPr>
          <a:xfrm>
            <a:off x="9488805"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9811385" y="5828030"/>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cxnSp>
        <p:nvCxnSpPr>
          <p:cNvPr id="30" name="直接箭头连接符 29"/>
          <p:cNvCxnSpPr>
            <a:stCxn id="39" idx="0"/>
            <a:endCxn id="5" idx="2"/>
          </p:cNvCxnSpPr>
          <p:nvPr/>
        </p:nvCxnSpPr>
        <p:spPr>
          <a:xfrm flipV="1">
            <a:off x="1922145" y="3832860"/>
            <a:ext cx="15875" cy="7880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35" name="右箭头 34"/>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29"/>
          <p:cNvGrpSpPr/>
          <p:nvPr/>
        </p:nvGrpSpPr>
        <p:grpSpPr>
          <a:xfrm>
            <a:off x="1224915" y="2187575"/>
            <a:ext cx="1426210" cy="684530"/>
            <a:chOff x="1904" y="8929"/>
            <a:chExt cx="2246" cy="1078"/>
          </a:xfrm>
          <a:solidFill>
            <a:schemeClr val="accent4">
              <a:lumMod val="75000"/>
            </a:schemeClr>
          </a:solidFill>
        </p:grpSpPr>
        <p:sp>
          <p:nvSpPr>
            <p:cNvPr id="42"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3" name="文本框 42"/>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45" name="í$ļíḑè"/>
          <p:cNvSpPr/>
          <p:nvPr/>
        </p:nvSpPr>
        <p:spPr>
          <a:xfrm>
            <a:off x="3262630"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6" name="文本框 45"/>
          <p:cNvSpPr txBox="1"/>
          <p:nvPr/>
        </p:nvSpPr>
        <p:spPr>
          <a:xfrm>
            <a:off x="3585210" y="5828030"/>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2" name="矩形 1">
            <a:extLst>
              <a:ext uri="{FF2B5EF4-FFF2-40B4-BE49-F238E27FC236}">
                <a16:creationId xmlns:a16="http://schemas.microsoft.com/office/drawing/2014/main" id="{F3F61459-9244-2FF1-F36E-7BEC1073CA89}"/>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B9E81321-CBFA-034E-B09D-ED3E7196D034}"/>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C8B74696-87F4-9500-A9A0-A5583F468475}"/>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D8B73C63-A0CB-8D53-A44E-12B331BCA247}"/>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cxnSp>
        <p:nvCxnSpPr>
          <p:cNvPr id="30" name="直接箭头连接符 29"/>
          <p:cNvCxnSpPr>
            <a:stCxn id="8" idx="0"/>
            <a:endCxn id="5" idx="2"/>
          </p:cNvCxnSpPr>
          <p:nvPr/>
        </p:nvCxnSpPr>
        <p:spPr>
          <a:xfrm flipV="1">
            <a:off x="3975735" y="3832860"/>
            <a:ext cx="0" cy="7880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右箭头 41"/>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44" name="!!ljc"/>
          <p:cNvSpPr/>
          <p:nvPr/>
        </p:nvSpPr>
        <p:spPr>
          <a:xfrm>
            <a:off x="5316220" y="566928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6" name="文本框 45"/>
          <p:cNvSpPr txBox="1"/>
          <p:nvPr/>
        </p:nvSpPr>
        <p:spPr>
          <a:xfrm>
            <a:off x="5638800" y="5827395"/>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47" name="í$ļíḑè"/>
          <p:cNvSpPr/>
          <p:nvPr/>
        </p:nvSpPr>
        <p:spPr>
          <a:xfrm>
            <a:off x="7382510" y="566864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8" name="文本框 47"/>
          <p:cNvSpPr txBox="1"/>
          <p:nvPr/>
        </p:nvSpPr>
        <p:spPr>
          <a:xfrm>
            <a:off x="7705090" y="5826760"/>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49" name="í$ļíḑè"/>
          <p:cNvSpPr/>
          <p:nvPr/>
        </p:nvSpPr>
        <p:spPr>
          <a:xfrm>
            <a:off x="9488805"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0" name="文本框 49"/>
          <p:cNvSpPr txBox="1"/>
          <p:nvPr/>
        </p:nvSpPr>
        <p:spPr>
          <a:xfrm>
            <a:off x="9811385" y="5828030"/>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
        <p:nvSpPr>
          <p:cNvPr id="51" name="í$ļíḑè"/>
          <p:cNvSpPr/>
          <p:nvPr/>
        </p:nvSpPr>
        <p:spPr>
          <a:xfrm>
            <a:off x="3262630" y="161099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2" name="文本框 51"/>
          <p:cNvSpPr txBox="1"/>
          <p:nvPr/>
        </p:nvSpPr>
        <p:spPr>
          <a:xfrm>
            <a:off x="3585210" y="1769110"/>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55" name="í$ļíḑè"/>
          <p:cNvSpPr/>
          <p:nvPr/>
        </p:nvSpPr>
        <p:spPr>
          <a:xfrm>
            <a:off x="3256915" y="26790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6" name="文本框 55"/>
          <p:cNvSpPr txBox="1"/>
          <p:nvPr/>
        </p:nvSpPr>
        <p:spPr>
          <a:xfrm>
            <a:off x="3535680" y="293306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57" name="!!组合 29"/>
          <p:cNvGrpSpPr/>
          <p:nvPr/>
        </p:nvGrpSpPr>
        <p:grpSpPr>
          <a:xfrm>
            <a:off x="3256915" y="2187575"/>
            <a:ext cx="1426210" cy="684530"/>
            <a:chOff x="1904" y="8929"/>
            <a:chExt cx="2246" cy="1078"/>
          </a:xfrm>
          <a:solidFill>
            <a:schemeClr val="accent4">
              <a:lumMod val="75000"/>
            </a:schemeClr>
          </a:solidFill>
        </p:grpSpPr>
        <p:sp>
          <p:nvSpPr>
            <p:cNvPr id="58"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9" name="文本框 58"/>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2" name="矩形 1">
            <a:extLst>
              <a:ext uri="{FF2B5EF4-FFF2-40B4-BE49-F238E27FC236}">
                <a16:creationId xmlns:a16="http://schemas.microsoft.com/office/drawing/2014/main" id="{B2C9329B-B2AD-7F53-9574-4BB89FCB90F4}"/>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BED879A4-6276-D44D-2DCD-D5EFA3597688}"/>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61636303-EDF7-BF96-F2DB-19FDCB9B08C8}"/>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5" name="!!tb3">
            <a:extLst>
              <a:ext uri="{FF2B5EF4-FFF2-40B4-BE49-F238E27FC236}">
                <a16:creationId xmlns:a16="http://schemas.microsoft.com/office/drawing/2014/main" id="{00C362C8-9FFF-1D6A-70D0-946C3CDE9F65}"/>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F8FA21E-7500-8D3C-529D-6503B0EC0AAE}"/>
              </a:ext>
            </a:extLst>
          </p:cNvPr>
          <p:cNvSpPr txBox="1"/>
          <p:nvPr/>
        </p:nvSpPr>
        <p:spPr>
          <a:xfrm>
            <a:off x="10410093" y="2905780"/>
            <a:ext cx="539262" cy="523220"/>
          </a:xfrm>
          <a:prstGeom prst="rect">
            <a:avLst/>
          </a:prstGeom>
          <a:noFill/>
        </p:spPr>
        <p:txBody>
          <a:bodyPr wrap="square" rtlCol="0">
            <a:spAutoFit/>
          </a:bodyPr>
          <a:lstStyle/>
          <a:p>
            <a:r>
              <a:rPr kumimoji="1" lang="zh-CN" altLang="en-US" sz="2800" b="1" dirty="0">
                <a:solidFill>
                  <a:srgbClr val="1E3C53"/>
                </a:solidFill>
                <a:latin typeface="Yuanti SC" panose="02010600040101010101" pitchFamily="2" charset="-122"/>
                <a:ea typeface="Yuanti SC" panose="02010600040101010101" pitchFamily="2" charset="-122"/>
              </a:rPr>
              <a:t>。</a:t>
            </a:r>
          </a:p>
        </p:txBody>
      </p:sp>
      <p:sp>
        <p:nvSpPr>
          <p:cNvPr id="13" name="!!comment1">
            <a:extLst>
              <a:ext uri="{FF2B5EF4-FFF2-40B4-BE49-F238E27FC236}">
                <a16:creationId xmlns:a16="http://schemas.microsoft.com/office/drawing/2014/main" id="{47EB19E2-E682-4216-F8F6-E3E063FF2029}"/>
              </a:ext>
            </a:extLst>
          </p:cNvPr>
          <p:cNvSpPr/>
          <p:nvPr/>
        </p:nvSpPr>
        <p:spPr>
          <a:xfrm>
            <a:off x="4736124" y="1549015"/>
            <a:ext cx="2473568"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mn-ea"/>
              </a:rPr>
              <a:t>支持</a:t>
            </a:r>
            <a:r>
              <a:rPr kumimoji="1" lang="en-US" altLang="zh-CN" sz="1600" dirty="0">
                <a:solidFill>
                  <a:schemeClr val="tx1"/>
                </a:solidFill>
                <a:latin typeface="+mn-ea"/>
              </a:rPr>
              <a:t>JDK8~JDK17</a:t>
            </a:r>
          </a:p>
          <a:p>
            <a:r>
              <a:rPr kumimoji="1" lang="zh-CN" altLang="en-US" sz="1600" dirty="0">
                <a:solidFill>
                  <a:schemeClr val="tx1"/>
                </a:solidFill>
                <a:latin typeface="+mn-ea"/>
              </a:rPr>
              <a:t>支持</a:t>
            </a:r>
            <a:r>
              <a:rPr kumimoji="1" lang="en-US" altLang="zh-CN" sz="1600" dirty="0" err="1">
                <a:solidFill>
                  <a:schemeClr val="tx1"/>
                </a:solidFill>
                <a:latin typeface="+mn-ea"/>
              </a:rPr>
              <a:t>Springboot</a:t>
            </a:r>
            <a:r>
              <a:rPr kumimoji="1" lang="zh-CN" altLang="en-US" sz="1600" dirty="0">
                <a:solidFill>
                  <a:schemeClr val="tx1"/>
                </a:solidFill>
                <a:latin typeface="+mn-ea"/>
              </a:rPr>
              <a:t>自动装配</a:t>
            </a:r>
            <a:endParaRPr kumimoji="1" lang="en-US" altLang="zh-CN" sz="1600" dirty="0">
              <a:solidFill>
                <a:schemeClr val="tx1"/>
              </a:solidFill>
              <a:latin typeface="+mn-ea"/>
            </a:endParaRPr>
          </a:p>
          <a:p>
            <a:r>
              <a:rPr kumimoji="1" lang="zh-CN" altLang="en-US" sz="1600" dirty="0">
                <a:solidFill>
                  <a:schemeClr val="tx1"/>
                </a:solidFill>
                <a:latin typeface="+mn-ea"/>
              </a:rPr>
              <a:t>支持任何架构的应用</a:t>
            </a:r>
          </a:p>
        </p:txBody>
      </p:sp>
      <p:sp>
        <p:nvSpPr>
          <p:cNvPr id="14" name="!!comment2-1">
            <a:extLst>
              <a:ext uri="{FF2B5EF4-FFF2-40B4-BE49-F238E27FC236}">
                <a16:creationId xmlns:a16="http://schemas.microsoft.com/office/drawing/2014/main" id="{710CD36F-F932-3C8D-E405-3B9C3CFD7CA7}"/>
              </a:ext>
            </a:extLst>
          </p:cNvPr>
          <p:cNvSpPr/>
          <p:nvPr/>
        </p:nvSpPr>
        <p:spPr>
          <a:xfrm rot="10800000">
            <a:off x="4736125" y="7326922"/>
            <a:ext cx="2473569"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5" name="!!comment3">
            <a:extLst>
              <a:ext uri="{FF2B5EF4-FFF2-40B4-BE49-F238E27FC236}">
                <a16:creationId xmlns:a16="http://schemas.microsoft.com/office/drawing/2014/main" id="{B39FF037-074F-1EB8-7203-95B049556F02}"/>
              </a:ext>
            </a:extLst>
          </p:cNvPr>
          <p:cNvSpPr/>
          <p:nvPr/>
        </p:nvSpPr>
        <p:spPr>
          <a:xfrm>
            <a:off x="7350373" y="-1324704"/>
            <a:ext cx="3059720"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mn-ea"/>
              </a:rPr>
              <a:t>逻辑编排，一切皆为组件</a:t>
            </a:r>
            <a:endParaRPr kumimoji="1" lang="en-US" altLang="zh-CN" sz="1600" dirty="0">
              <a:solidFill>
                <a:schemeClr val="tx1"/>
              </a:solidFill>
              <a:latin typeface="+mn-ea"/>
            </a:endParaRPr>
          </a:p>
          <a:p>
            <a:r>
              <a:rPr kumimoji="1" lang="zh-CN" altLang="en-US" sz="1600" dirty="0">
                <a:solidFill>
                  <a:schemeClr val="tx1"/>
                </a:solidFill>
                <a:latin typeface="+mn-ea"/>
              </a:rPr>
              <a:t>项目解耦利器</a:t>
            </a:r>
            <a:endParaRPr kumimoji="1" lang="en-US" altLang="zh-CN" sz="1600" dirty="0">
              <a:solidFill>
                <a:schemeClr val="tx1"/>
              </a:solidFill>
              <a:latin typeface="+mn-ea"/>
            </a:endParaRPr>
          </a:p>
          <a:p>
            <a:r>
              <a:rPr kumimoji="1" lang="zh-CN" altLang="en-US" sz="1600" dirty="0">
                <a:solidFill>
                  <a:schemeClr val="tx1"/>
                </a:solidFill>
                <a:latin typeface="+mn-ea"/>
              </a:rPr>
              <a:t>独创的</a:t>
            </a:r>
            <a:r>
              <a:rPr kumimoji="1" lang="en-US" altLang="zh-CN" sz="1600" dirty="0">
                <a:solidFill>
                  <a:schemeClr val="tx1"/>
                </a:solidFill>
                <a:latin typeface="+mn-ea"/>
              </a:rPr>
              <a:t>ELF</a:t>
            </a:r>
            <a:r>
              <a:rPr kumimoji="1" lang="zh-CN" altLang="en-US" sz="1600" dirty="0">
                <a:solidFill>
                  <a:schemeClr val="tx1"/>
                </a:solidFill>
                <a:latin typeface="+mn-ea"/>
              </a:rPr>
              <a:t>语法学习成本超低</a:t>
            </a:r>
          </a:p>
        </p:txBody>
      </p:sp>
      <p:sp>
        <p:nvSpPr>
          <p:cNvPr id="16" name="!!comment4-1">
            <a:extLst>
              <a:ext uri="{FF2B5EF4-FFF2-40B4-BE49-F238E27FC236}">
                <a16:creationId xmlns:a16="http://schemas.microsoft.com/office/drawing/2014/main" id="{F88208BC-43BF-4AC4-DCB5-94C0D46EA9DB}"/>
              </a:ext>
            </a:extLst>
          </p:cNvPr>
          <p:cNvSpPr/>
          <p:nvPr/>
        </p:nvSpPr>
        <p:spPr>
          <a:xfrm rot="10800000">
            <a:off x="7350371" y="7342713"/>
            <a:ext cx="3059723"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7" name="!!comment2-2">
            <a:extLst>
              <a:ext uri="{FF2B5EF4-FFF2-40B4-BE49-F238E27FC236}">
                <a16:creationId xmlns:a16="http://schemas.microsoft.com/office/drawing/2014/main" id="{B6BFC519-47DE-D5EE-A708-19F0D4A848C3}"/>
              </a:ext>
            </a:extLst>
          </p:cNvPr>
          <p:cNvSpPr txBox="1"/>
          <p:nvPr/>
        </p:nvSpPr>
        <p:spPr>
          <a:xfrm>
            <a:off x="4736123" y="7441427"/>
            <a:ext cx="2473569" cy="830997"/>
          </a:xfrm>
          <a:prstGeom prst="rect">
            <a:avLst/>
          </a:prstGeom>
          <a:noFill/>
        </p:spPr>
        <p:txBody>
          <a:bodyPr wrap="square" rtlCol="0">
            <a:spAutoFit/>
          </a:bodyPr>
          <a:lstStyle/>
          <a:p>
            <a:r>
              <a:rPr kumimoji="1" lang="zh-CN" altLang="en-US" sz="1600" dirty="0">
                <a:latin typeface="+mn-ea"/>
              </a:rPr>
              <a:t>开源</a:t>
            </a:r>
            <a:r>
              <a:rPr kumimoji="1" lang="en-US" altLang="zh-CN" sz="1600" dirty="0">
                <a:latin typeface="+mn-ea"/>
              </a:rPr>
              <a:t>2</a:t>
            </a:r>
            <a:r>
              <a:rPr kumimoji="1" lang="zh-CN" altLang="en-US" sz="1600" dirty="0">
                <a:latin typeface="+mn-ea"/>
              </a:rPr>
              <a:t>年多</a:t>
            </a:r>
            <a:endParaRPr kumimoji="1" lang="en-US" altLang="zh-CN" sz="1600" dirty="0">
              <a:latin typeface="+mn-ea"/>
            </a:endParaRPr>
          </a:p>
          <a:p>
            <a:r>
              <a:rPr kumimoji="1" lang="en-US" altLang="zh-CN" sz="1600" dirty="0">
                <a:latin typeface="+mn-ea"/>
              </a:rPr>
              <a:t>2</a:t>
            </a:r>
            <a:r>
              <a:rPr kumimoji="1" lang="zh-CN" altLang="en-US" sz="1600" dirty="0">
                <a:latin typeface="+mn-ea"/>
              </a:rPr>
              <a:t>年迭代</a:t>
            </a:r>
            <a:r>
              <a:rPr kumimoji="1" lang="en-US" altLang="zh-CN" sz="1600" dirty="0">
                <a:latin typeface="+mn-ea"/>
              </a:rPr>
              <a:t>50</a:t>
            </a:r>
            <a:r>
              <a:rPr kumimoji="1" lang="zh-CN" altLang="en-US" sz="1600" dirty="0">
                <a:latin typeface="+mn-ea"/>
              </a:rPr>
              <a:t>多个版本</a:t>
            </a:r>
            <a:endParaRPr kumimoji="1" lang="en-US" altLang="zh-CN" sz="1600" dirty="0">
              <a:latin typeface="+mn-ea"/>
            </a:endParaRPr>
          </a:p>
          <a:p>
            <a:r>
              <a:rPr kumimoji="1" lang="en-US" altLang="zh-CN" sz="1600" dirty="0" err="1">
                <a:latin typeface="+mn-ea"/>
              </a:rPr>
              <a:t>Gitee</a:t>
            </a:r>
            <a:r>
              <a:rPr kumimoji="1" lang="zh-CN" altLang="en-US" sz="1600" dirty="0">
                <a:latin typeface="+mn-ea"/>
              </a:rPr>
              <a:t>年度最有价值项目</a:t>
            </a:r>
            <a:endParaRPr kumimoji="1" lang="zh-CN" altLang="en-US" dirty="0">
              <a:latin typeface="+mn-ea"/>
            </a:endParaRPr>
          </a:p>
        </p:txBody>
      </p:sp>
      <p:sp>
        <p:nvSpPr>
          <p:cNvPr id="18" name="!!comment4-2">
            <a:extLst>
              <a:ext uri="{FF2B5EF4-FFF2-40B4-BE49-F238E27FC236}">
                <a16:creationId xmlns:a16="http://schemas.microsoft.com/office/drawing/2014/main" id="{071BAAF1-E825-E206-C239-BBD30F6D5ABD}"/>
              </a:ext>
            </a:extLst>
          </p:cNvPr>
          <p:cNvSpPr txBox="1"/>
          <p:nvPr/>
        </p:nvSpPr>
        <p:spPr>
          <a:xfrm>
            <a:off x="7326928" y="7457218"/>
            <a:ext cx="3059720" cy="830997"/>
          </a:xfrm>
          <a:prstGeom prst="rect">
            <a:avLst/>
          </a:prstGeom>
          <a:noFill/>
        </p:spPr>
        <p:txBody>
          <a:bodyPr wrap="square" rtlCol="0">
            <a:spAutoFit/>
          </a:bodyPr>
          <a:lstStyle/>
          <a:p>
            <a:r>
              <a:rPr kumimoji="1" lang="zh-CN" altLang="en-US" sz="1600" dirty="0">
                <a:latin typeface="+mn-ea"/>
              </a:rPr>
              <a:t>逻辑剥离，</a:t>
            </a:r>
            <a:r>
              <a:rPr kumimoji="1" lang="en-US" altLang="zh-CN" sz="1600" dirty="0">
                <a:latin typeface="+mn-ea"/>
              </a:rPr>
              <a:t>6</a:t>
            </a:r>
            <a:r>
              <a:rPr kumimoji="1" lang="zh-CN" altLang="en-US" sz="1600" dirty="0">
                <a:latin typeface="+mn-ea"/>
              </a:rPr>
              <a:t>种脚本支持</a:t>
            </a:r>
            <a:endParaRPr kumimoji="1" lang="en-US" altLang="zh-CN" sz="1600" dirty="0">
              <a:latin typeface="+mn-ea"/>
            </a:endParaRPr>
          </a:p>
          <a:p>
            <a:r>
              <a:rPr kumimoji="1" lang="zh-CN" altLang="en-US" sz="1600" dirty="0">
                <a:latin typeface="+mn-ea"/>
              </a:rPr>
              <a:t>多种注册中心，数据库原生支持</a:t>
            </a:r>
            <a:endParaRPr kumimoji="1" lang="en-US" altLang="zh-CN" sz="1600" dirty="0">
              <a:latin typeface="+mn-ea"/>
            </a:endParaRPr>
          </a:p>
          <a:p>
            <a:r>
              <a:rPr kumimoji="1" lang="zh-CN" altLang="en-US" sz="1600" dirty="0">
                <a:latin typeface="+mn-ea"/>
              </a:rPr>
              <a:t>动态刷新，天生平滑</a:t>
            </a:r>
            <a:endParaRPr kumimoji="1" lang="en-US" altLang="zh-CN" sz="1600" dirty="0">
              <a:latin typeface="+mn-ea"/>
            </a:endParaRPr>
          </a:p>
        </p:txBody>
      </p:sp>
      <p:sp>
        <p:nvSpPr>
          <p:cNvPr id="5" name="!!blk1">
            <a:extLst>
              <a:ext uri="{FF2B5EF4-FFF2-40B4-BE49-F238E27FC236}">
                <a16:creationId xmlns:a16="http://schemas.microsoft.com/office/drawing/2014/main" id="{89B9CF33-AC4B-5FD3-1FFD-CD45F5C44E7A}"/>
              </a:ext>
            </a:extLst>
          </p:cNvPr>
          <p:cNvSpPr txBox="1"/>
          <p:nvPr/>
        </p:nvSpPr>
        <p:spPr>
          <a:xfrm>
            <a:off x="1254369" y="2904244"/>
            <a:ext cx="3493478" cy="523220"/>
          </a:xfrm>
          <a:prstGeom prst="rect">
            <a:avLst/>
          </a:prstGeom>
          <a:noFill/>
        </p:spPr>
        <p:txBody>
          <a:bodyPr wrap="square" rtlCol="0">
            <a:spAutoFit/>
          </a:bodyPr>
          <a:lstStyle/>
          <a:p>
            <a:r>
              <a:rPr kumimoji="1" lang="en-US" altLang="zh-CN" sz="2800" b="1" dirty="0" err="1">
                <a:solidFill>
                  <a:schemeClr val="accent3">
                    <a:lumMod val="40000"/>
                    <a:lumOff val="60000"/>
                  </a:schemeClr>
                </a:solidFill>
              </a:rPr>
              <a:t>LiteFlow</a:t>
            </a:r>
            <a:r>
              <a:rPr kumimoji="1" lang="zh-CN" altLang="en-US" sz="2800" b="1" dirty="0">
                <a:solidFill>
                  <a:schemeClr val="accent3">
                    <a:lumMod val="40000"/>
                    <a:lumOff val="60000"/>
                  </a:schemeClr>
                </a:solidFill>
                <a:latin typeface="+mn-ea"/>
              </a:rPr>
              <a:t>是一款基于</a:t>
            </a:r>
          </a:p>
        </p:txBody>
      </p:sp>
      <p:sp>
        <p:nvSpPr>
          <p:cNvPr id="6" name="矩形 5">
            <a:extLst>
              <a:ext uri="{FF2B5EF4-FFF2-40B4-BE49-F238E27FC236}">
                <a16:creationId xmlns:a16="http://schemas.microsoft.com/office/drawing/2014/main" id="{7C569B75-D82E-C7DC-8D4F-C6568F6129A9}"/>
              </a:ext>
            </a:extLst>
          </p:cNvPr>
          <p:cNvSpPr/>
          <p:nvPr/>
        </p:nvSpPr>
        <p:spPr>
          <a:xfrm>
            <a:off x="4593588" y="2905780"/>
            <a:ext cx="1092105" cy="521684"/>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Java</a:t>
            </a:r>
            <a:endParaRPr kumimoji="1" lang="zh-CN" altLang="en-US" sz="2800" b="1" dirty="0">
              <a:solidFill>
                <a:schemeClr val="bg1"/>
              </a:solidFill>
            </a:endParaRPr>
          </a:p>
        </p:txBody>
      </p:sp>
      <p:sp>
        <p:nvSpPr>
          <p:cNvPr id="7" name="文本框 6">
            <a:extLst>
              <a:ext uri="{FF2B5EF4-FFF2-40B4-BE49-F238E27FC236}">
                <a16:creationId xmlns:a16="http://schemas.microsoft.com/office/drawing/2014/main" id="{E56EC265-59EF-7A46-6BD0-AB102E6AA5E7}"/>
              </a:ext>
            </a:extLst>
          </p:cNvPr>
          <p:cNvSpPr txBox="1"/>
          <p:nvPr/>
        </p:nvSpPr>
        <p:spPr>
          <a:xfrm>
            <a:off x="5685693" y="2905780"/>
            <a:ext cx="539262" cy="523220"/>
          </a:xfrm>
          <a:prstGeom prst="rect">
            <a:avLst/>
          </a:prstGeom>
          <a:noFill/>
        </p:spPr>
        <p:txBody>
          <a:bodyPr wrap="square" rtlCol="0">
            <a:spAutoFit/>
          </a:bodyPr>
          <a:lstStyle/>
          <a:p>
            <a:r>
              <a:rPr kumimoji="1" lang="zh-CN" altLang="en-US" sz="2800" b="1" dirty="0">
                <a:solidFill>
                  <a:schemeClr val="accent3">
                    <a:lumMod val="40000"/>
                    <a:lumOff val="60000"/>
                  </a:schemeClr>
                </a:solidFill>
                <a:latin typeface="+mn-ea"/>
              </a:rPr>
              <a:t>的</a:t>
            </a:r>
          </a:p>
        </p:txBody>
      </p:sp>
      <p:sp>
        <p:nvSpPr>
          <p:cNvPr id="8" name="矩形 7">
            <a:extLst>
              <a:ext uri="{FF2B5EF4-FFF2-40B4-BE49-F238E27FC236}">
                <a16:creationId xmlns:a16="http://schemas.microsoft.com/office/drawing/2014/main" id="{B2084DA0-E89D-BEA2-9407-92D07FFB68F1}"/>
              </a:ext>
            </a:extLst>
          </p:cNvPr>
          <p:cNvSpPr/>
          <p:nvPr/>
        </p:nvSpPr>
        <p:spPr>
          <a:xfrm>
            <a:off x="6224956" y="2905780"/>
            <a:ext cx="98473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开源</a:t>
            </a:r>
          </a:p>
        </p:txBody>
      </p:sp>
      <p:sp>
        <p:nvSpPr>
          <p:cNvPr id="9" name="!!blk3">
            <a:extLst>
              <a:ext uri="{FF2B5EF4-FFF2-40B4-BE49-F238E27FC236}">
                <a16:creationId xmlns:a16="http://schemas.microsoft.com/office/drawing/2014/main" id="{EFDD5BC8-5DA3-638E-E96A-453466C1C3F8}"/>
              </a:ext>
            </a:extLst>
          </p:cNvPr>
          <p:cNvSpPr/>
          <p:nvPr/>
        </p:nvSpPr>
        <p:spPr>
          <a:xfrm>
            <a:off x="7350372" y="2905780"/>
            <a:ext cx="1289535"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编排式</a:t>
            </a:r>
          </a:p>
        </p:txBody>
      </p:sp>
      <p:sp>
        <p:nvSpPr>
          <p:cNvPr id="10" name="!!blk2">
            <a:extLst>
              <a:ext uri="{FF2B5EF4-FFF2-40B4-BE49-F238E27FC236}">
                <a16:creationId xmlns:a16="http://schemas.microsoft.com/office/drawing/2014/main" id="{045BBB99-92E1-9F1D-11B2-E608A99B1970}"/>
              </a:ext>
            </a:extLst>
          </p:cNvPr>
          <p:cNvSpPr/>
          <p:nvPr/>
        </p:nvSpPr>
        <p:spPr>
          <a:xfrm>
            <a:off x="8780585" y="2905780"/>
            <a:ext cx="162950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规则引擎</a:t>
            </a:r>
          </a:p>
        </p:txBody>
      </p:sp>
      <p:sp>
        <p:nvSpPr>
          <p:cNvPr id="11" name="矩形 10">
            <a:extLst>
              <a:ext uri="{FF2B5EF4-FFF2-40B4-BE49-F238E27FC236}">
                <a16:creationId xmlns:a16="http://schemas.microsoft.com/office/drawing/2014/main" id="{2B07B06D-5649-21F0-05C6-BB4964D6B3DD}"/>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9" name="矩形 18">
            <a:extLst>
              <a:ext uri="{FF2B5EF4-FFF2-40B4-BE49-F238E27FC236}">
                <a16:creationId xmlns:a16="http://schemas.microsoft.com/office/drawing/2014/main" id="{AC4ACB76-555E-07FE-1984-ED3A31B3F377}"/>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27" name="!!ta">
            <a:extLst>
              <a:ext uri="{FF2B5EF4-FFF2-40B4-BE49-F238E27FC236}">
                <a16:creationId xmlns:a16="http://schemas.microsoft.com/office/drawing/2014/main" id="{B47ADB8E-28C8-E96B-8572-D5035B55E376}"/>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29" name="!!ta1">
            <a:extLst>
              <a:ext uri="{FF2B5EF4-FFF2-40B4-BE49-F238E27FC236}">
                <a16:creationId xmlns:a16="http://schemas.microsoft.com/office/drawing/2014/main" id="{B1461BC0-D572-A898-4968-D230D74D5E23}"/>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是什么</a:t>
            </a:r>
          </a:p>
        </p:txBody>
      </p:sp>
    </p:spTree>
    <p:custDataLst>
      <p:tags r:id="rId1"/>
    </p:custDataLst>
    <p:extLst>
      <p:ext uri="{BB962C8B-B14F-4D97-AF65-F5344CB8AC3E}">
        <p14:creationId xmlns:p14="http://schemas.microsoft.com/office/powerpoint/2010/main" val="1339002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cxnSp>
        <p:nvCxnSpPr>
          <p:cNvPr id="30" name="直接箭头连接符 29"/>
          <p:cNvCxnSpPr>
            <a:stCxn id="10" idx="0"/>
            <a:endCxn id="5" idx="2"/>
          </p:cNvCxnSpPr>
          <p:nvPr/>
        </p:nvCxnSpPr>
        <p:spPr>
          <a:xfrm flipV="1">
            <a:off x="6029325" y="3832860"/>
            <a:ext cx="0" cy="787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右箭头 41"/>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51" name="í$ļíḑè"/>
          <p:cNvSpPr/>
          <p:nvPr/>
        </p:nvSpPr>
        <p:spPr>
          <a:xfrm>
            <a:off x="5288915" y="161163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2" name="文本框 51"/>
          <p:cNvSpPr txBox="1"/>
          <p:nvPr/>
        </p:nvSpPr>
        <p:spPr>
          <a:xfrm>
            <a:off x="5611495" y="1769745"/>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55" name="í$ļíḑè"/>
          <p:cNvSpPr/>
          <p:nvPr/>
        </p:nvSpPr>
        <p:spPr>
          <a:xfrm>
            <a:off x="5288915" y="26790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6" name="文本框 55"/>
          <p:cNvSpPr txBox="1"/>
          <p:nvPr/>
        </p:nvSpPr>
        <p:spPr>
          <a:xfrm>
            <a:off x="5567680" y="293306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57" name="!!组合 29"/>
          <p:cNvGrpSpPr/>
          <p:nvPr/>
        </p:nvGrpSpPr>
        <p:grpSpPr>
          <a:xfrm>
            <a:off x="5288915" y="2187575"/>
            <a:ext cx="1426210" cy="684530"/>
            <a:chOff x="1904" y="8929"/>
            <a:chExt cx="2246" cy="1078"/>
          </a:xfrm>
          <a:solidFill>
            <a:schemeClr val="accent4">
              <a:lumMod val="75000"/>
            </a:schemeClr>
          </a:solidFill>
        </p:grpSpPr>
        <p:sp>
          <p:nvSpPr>
            <p:cNvPr id="58"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9" name="文本框 58"/>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47" name="!!D"/>
          <p:cNvSpPr/>
          <p:nvPr/>
        </p:nvSpPr>
        <p:spPr>
          <a:xfrm>
            <a:off x="7382510" y="566864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8" name="文本框 47"/>
          <p:cNvSpPr txBox="1"/>
          <p:nvPr/>
        </p:nvSpPr>
        <p:spPr>
          <a:xfrm>
            <a:off x="7705090" y="5826760"/>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49" name="!!E"/>
          <p:cNvSpPr/>
          <p:nvPr/>
        </p:nvSpPr>
        <p:spPr>
          <a:xfrm>
            <a:off x="9488805"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0" name="文本框 49"/>
          <p:cNvSpPr txBox="1"/>
          <p:nvPr/>
        </p:nvSpPr>
        <p:spPr>
          <a:xfrm>
            <a:off x="9811385" y="5828030"/>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
        <p:nvSpPr>
          <p:cNvPr id="45" name="!!ljc"/>
          <p:cNvSpPr/>
          <p:nvPr/>
        </p:nvSpPr>
        <p:spPr>
          <a:xfrm>
            <a:off x="5288915" y="104838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5611495" y="1206500"/>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2" name="矩形 1">
            <a:extLst>
              <a:ext uri="{FF2B5EF4-FFF2-40B4-BE49-F238E27FC236}">
                <a16:creationId xmlns:a16="http://schemas.microsoft.com/office/drawing/2014/main" id="{758C54E3-1D84-C4C4-0C4B-41DDC51157CA}"/>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68C52BDA-C9B5-AD3F-9DDB-1E119543FD88}"/>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EAFD6EA6-41DE-43D9-E53B-029FB332268F}"/>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5" name="!!tb3">
            <a:extLst>
              <a:ext uri="{FF2B5EF4-FFF2-40B4-BE49-F238E27FC236}">
                <a16:creationId xmlns:a16="http://schemas.microsoft.com/office/drawing/2014/main" id="{A94A2C3E-F0E6-442B-B7A5-5E520C57F1A1}"/>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cxnSp>
        <p:nvCxnSpPr>
          <p:cNvPr id="30" name="直接箭头连接符 29"/>
          <p:cNvCxnSpPr>
            <a:stCxn id="14" idx="0"/>
            <a:endCxn id="5" idx="2"/>
          </p:cNvCxnSpPr>
          <p:nvPr/>
        </p:nvCxnSpPr>
        <p:spPr>
          <a:xfrm flipV="1">
            <a:off x="10201910" y="3832860"/>
            <a:ext cx="0" cy="7880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6" name="右箭头 45"/>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56" name="í$ļíḑè"/>
          <p:cNvSpPr/>
          <p:nvPr/>
        </p:nvSpPr>
        <p:spPr>
          <a:xfrm>
            <a:off x="9488170" y="169735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7" name="文本框 56"/>
          <p:cNvSpPr txBox="1"/>
          <p:nvPr/>
        </p:nvSpPr>
        <p:spPr>
          <a:xfrm>
            <a:off x="9810750" y="1855470"/>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58" name="í$ļíḑè"/>
          <p:cNvSpPr/>
          <p:nvPr/>
        </p:nvSpPr>
        <p:spPr>
          <a:xfrm>
            <a:off x="9488170" y="26790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9" name="文本框 58"/>
          <p:cNvSpPr txBox="1"/>
          <p:nvPr/>
        </p:nvSpPr>
        <p:spPr>
          <a:xfrm>
            <a:off x="9766935" y="293306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60" name="!!组合 29"/>
          <p:cNvGrpSpPr/>
          <p:nvPr/>
        </p:nvGrpSpPr>
        <p:grpSpPr>
          <a:xfrm>
            <a:off x="9488170" y="2187575"/>
            <a:ext cx="1426210" cy="684530"/>
            <a:chOff x="1904" y="8929"/>
            <a:chExt cx="2246" cy="1078"/>
          </a:xfrm>
          <a:solidFill>
            <a:schemeClr val="accent4">
              <a:lumMod val="75000"/>
            </a:schemeClr>
          </a:solidFill>
        </p:grpSpPr>
        <p:sp>
          <p:nvSpPr>
            <p:cNvPr id="61"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2" name="文本框 61"/>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63" name="í$ļíḑè"/>
          <p:cNvSpPr/>
          <p:nvPr/>
        </p:nvSpPr>
        <p:spPr>
          <a:xfrm>
            <a:off x="9488170" y="120078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4" name="文本框 63"/>
          <p:cNvSpPr txBox="1"/>
          <p:nvPr/>
        </p:nvSpPr>
        <p:spPr>
          <a:xfrm>
            <a:off x="9810750" y="1358900"/>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65" name="!!D"/>
          <p:cNvSpPr/>
          <p:nvPr/>
        </p:nvSpPr>
        <p:spPr>
          <a:xfrm>
            <a:off x="9483725" y="68453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6" name="文本框 65"/>
          <p:cNvSpPr txBox="1"/>
          <p:nvPr/>
        </p:nvSpPr>
        <p:spPr>
          <a:xfrm>
            <a:off x="9806305" y="842645"/>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67" name="!!E"/>
          <p:cNvSpPr/>
          <p:nvPr/>
        </p:nvSpPr>
        <p:spPr>
          <a:xfrm>
            <a:off x="9483725" y="17145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8" name="文本框 67"/>
          <p:cNvSpPr txBox="1"/>
          <p:nvPr/>
        </p:nvSpPr>
        <p:spPr>
          <a:xfrm>
            <a:off x="9806305" y="329565"/>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
        <p:nvSpPr>
          <p:cNvPr id="2" name="矩形 1">
            <a:extLst>
              <a:ext uri="{FF2B5EF4-FFF2-40B4-BE49-F238E27FC236}">
                <a16:creationId xmlns:a16="http://schemas.microsoft.com/office/drawing/2014/main" id="{47330AC1-2ED4-222E-DB81-30FF38620FA5}"/>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9123D05E-62EA-3709-A804-1D5A61854815}"/>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E4EAC73F-723D-DFB7-3F15-4C0A25FF2075}"/>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5" name="!!tb3">
            <a:extLst>
              <a:ext uri="{FF2B5EF4-FFF2-40B4-BE49-F238E27FC236}">
                <a16:creationId xmlns:a16="http://schemas.microsoft.com/office/drawing/2014/main" id="{3E6777F6-D422-D4E9-78B4-072888FECEE2}"/>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5" name="í$ļíḑè"/>
          <p:cNvSpPr/>
          <p:nvPr/>
        </p:nvSpPr>
        <p:spPr>
          <a:xfrm>
            <a:off x="10583545" y="2270760"/>
            <a:ext cx="1426210" cy="1153795"/>
          </a:xfrm>
          <a:prstGeom prst="roundRect">
            <a:avLst>
              <a:gd name="adj" fmla="val 7606"/>
            </a:avLst>
          </a:prstGeom>
          <a:solidFill>
            <a:schemeClr val="accent2">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6" name="文本框 15"/>
          <p:cNvSpPr txBox="1"/>
          <p:nvPr/>
        </p:nvSpPr>
        <p:spPr>
          <a:xfrm>
            <a:off x="10748010" y="2663825"/>
            <a:ext cx="1097280" cy="368300"/>
          </a:xfrm>
          <a:prstGeom prst="rect">
            <a:avLst/>
          </a:prstGeom>
          <a:noFill/>
        </p:spPr>
        <p:txBody>
          <a:bodyPr wrap="none" rtlCol="0">
            <a:spAutoFit/>
          </a:bodyPr>
          <a:lstStyle/>
          <a:p>
            <a:pPr algn="ctr"/>
            <a:r>
              <a:rPr lang="zh-CN" altLang="en-US" b="1">
                <a:solidFill>
                  <a:schemeClr val="tx1"/>
                </a:solidFill>
              </a:rPr>
              <a:t>最终产品</a:t>
            </a:r>
          </a:p>
        </p:txBody>
      </p:sp>
      <p:sp>
        <p:nvSpPr>
          <p:cNvPr id="46" name="右箭头 45"/>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2" name="矩形 1">
            <a:extLst>
              <a:ext uri="{FF2B5EF4-FFF2-40B4-BE49-F238E27FC236}">
                <a16:creationId xmlns:a16="http://schemas.microsoft.com/office/drawing/2014/main" id="{B80C4C00-3A4B-E653-4555-BC4CC2ABDB5E}"/>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C5C41373-0A60-5434-3729-1ED09AFE8B0E}"/>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D1C59424-F1E8-1D43-992B-73E377F013D9}"/>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DC183116-3795-3BAA-0FF8-4AAF035768B1}"/>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467985" y="1102995"/>
            <a:ext cx="1125855" cy="44894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伪代码</a:t>
            </a:r>
            <a:r>
              <a:rPr lang="en-US" altLang="zh-CN" b="1">
                <a:latin typeface="Arial Bold" panose="020B0604020202020204" charset="0"/>
                <a:cs typeface="Arial Bold" panose="020B0604020202020204" charset="0"/>
              </a:rPr>
              <a:t>:</a:t>
            </a:r>
          </a:p>
        </p:txBody>
      </p:sp>
      <p:sp>
        <p:nvSpPr>
          <p:cNvPr id="8" name="圆角矩形 7"/>
          <p:cNvSpPr/>
          <p:nvPr/>
        </p:nvSpPr>
        <p:spPr>
          <a:xfrm>
            <a:off x="2737485" y="1846580"/>
            <a:ext cx="6611620" cy="468249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2"/>
            </p:custDataLst>
          </p:nvPr>
        </p:nvSpPr>
        <p:spPr>
          <a:xfrm>
            <a:off x="3215005" y="2195830"/>
            <a:ext cx="5761990" cy="4128770"/>
          </a:xfrm>
          <a:prstGeom prst="rect">
            <a:avLst/>
          </a:prstGeom>
        </p:spPr>
        <p:txBody>
          <a:bodyPr wrap="square">
            <a:normAutofit fontScale="25000" lnSpcReduction="20000"/>
          </a:bodyPr>
          <a:lstStyle>
            <a:defPPr>
              <a:defRPr lang="zh-CN"/>
            </a:defPPr>
          </a:lstStyle>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public </a:t>
            </a:r>
            <a:r>
              <a:rPr lang="zh-CN" altLang="en-US" sz="4000">
                <a:solidFill>
                  <a:schemeClr val="accent3">
                    <a:lumMod val="40000"/>
                    <a:lumOff val="60000"/>
                  </a:schemeClr>
                </a:solidFill>
                <a:latin typeface="黑体" charset="0"/>
                <a:ea typeface="黑体" charset="0"/>
                <a:cs typeface="黑体" charset="0"/>
                <a:sym typeface="+mn-ea"/>
              </a:rPr>
              <a:t>产品</a:t>
            </a: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流水线加工</a:t>
            </a: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代加工产品</a:t>
            </a: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相当于工人</a:t>
            </a:r>
            <a:r>
              <a:rPr lang="en-US" altLang="zh-CN" sz="4000">
                <a:solidFill>
                  <a:schemeClr val="accent3">
                    <a:lumMod val="40000"/>
                    <a:lumOff val="60000"/>
                  </a:schemeClr>
                </a:solidFill>
                <a:latin typeface="黑体" charset="0"/>
                <a:ea typeface="黑体" charset="0"/>
                <a:cs typeface="黑体" charset="0"/>
                <a:sym typeface="+mn-ea"/>
              </a:rPr>
              <a:t>A</a:t>
            </a:r>
            <a:r>
              <a:rPr lang="zh-CN" altLang="en-US" sz="4000">
                <a:solidFill>
                  <a:schemeClr val="accent3">
                    <a:lumMod val="40000"/>
                    <a:lumOff val="60000"/>
                  </a:schemeClr>
                </a:solidFill>
                <a:latin typeface="黑体" charset="0"/>
                <a:ea typeface="黑体" charset="0"/>
                <a:cs typeface="黑体" charset="0"/>
                <a:sym typeface="+mn-ea"/>
              </a:rPr>
              <a:t>需要干的事情</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A = </a:t>
            </a:r>
            <a:r>
              <a:rPr lang="zh-CN" altLang="en-US" sz="4000">
                <a:solidFill>
                  <a:schemeClr val="accent3">
                    <a:lumMod val="40000"/>
                    <a:lumOff val="60000"/>
                  </a:schemeClr>
                </a:solidFill>
                <a:latin typeface="黑体" charset="0"/>
                <a:ea typeface="黑体" charset="0"/>
                <a:cs typeface="黑体" charset="0"/>
                <a:sym typeface="+mn-ea"/>
              </a:rPr>
              <a:t>获取零件</a:t>
            </a:r>
            <a:r>
              <a:rPr lang="en-US" altLang="zh-CN" sz="4000">
                <a:solidFill>
                  <a:schemeClr val="accent3">
                    <a:lumMod val="40000"/>
                    <a:lumOff val="60000"/>
                  </a:schemeClr>
                </a:solidFill>
                <a:latin typeface="黑体" charset="0"/>
                <a:ea typeface="黑体" charset="0"/>
                <a:cs typeface="黑体" charset="0"/>
                <a:sym typeface="+mn-ea"/>
              </a:rPr>
              <a:t>A();</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if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A != null){</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将零件</a:t>
            </a:r>
            <a:r>
              <a:rPr lang="en-US" altLang="zh-CN" sz="4000">
                <a:solidFill>
                  <a:schemeClr val="accent3">
                    <a:lumMod val="40000"/>
                    <a:lumOff val="60000"/>
                  </a:schemeClr>
                </a:solidFill>
                <a:latin typeface="黑体" charset="0"/>
                <a:ea typeface="黑体" charset="0"/>
                <a:cs typeface="黑体" charset="0"/>
                <a:sym typeface="+mn-ea"/>
              </a:rPr>
              <a:t>A</a:t>
            </a:r>
            <a:r>
              <a:rPr lang="zh-CN" altLang="en-US" sz="4000">
                <a:solidFill>
                  <a:schemeClr val="accent3">
                    <a:lumMod val="40000"/>
                    <a:lumOff val="60000"/>
                  </a:schemeClr>
                </a:solidFill>
                <a:latin typeface="黑体" charset="0"/>
                <a:ea typeface="黑体" charset="0"/>
                <a:cs typeface="黑体" charset="0"/>
                <a:sym typeface="+mn-ea"/>
              </a:rPr>
              <a:t>安装到代加工产品</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相当于工人</a:t>
            </a:r>
            <a:r>
              <a:rPr lang="en-US" altLang="zh-CN" sz="4000">
                <a:solidFill>
                  <a:schemeClr val="accent3">
                    <a:lumMod val="40000"/>
                    <a:lumOff val="60000"/>
                  </a:schemeClr>
                </a:solidFill>
                <a:latin typeface="黑体" charset="0"/>
                <a:ea typeface="黑体" charset="0"/>
                <a:cs typeface="黑体" charset="0"/>
                <a:sym typeface="+mn-ea"/>
              </a:rPr>
              <a:t>B</a:t>
            </a:r>
            <a:r>
              <a:rPr lang="zh-CN" altLang="en-US" sz="4000">
                <a:solidFill>
                  <a:schemeClr val="accent3">
                    <a:lumMod val="40000"/>
                    <a:lumOff val="60000"/>
                  </a:schemeClr>
                </a:solidFill>
                <a:latin typeface="黑体" charset="0"/>
                <a:ea typeface="黑体" charset="0"/>
                <a:cs typeface="黑体" charset="0"/>
                <a:sym typeface="+mn-ea"/>
              </a:rPr>
              <a:t>需要干的事情</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B = </a:t>
            </a:r>
            <a:r>
              <a:rPr lang="zh-CN" altLang="en-US" sz="4000">
                <a:solidFill>
                  <a:schemeClr val="accent3">
                    <a:lumMod val="40000"/>
                    <a:lumOff val="60000"/>
                  </a:schemeClr>
                </a:solidFill>
                <a:latin typeface="黑体" charset="0"/>
                <a:ea typeface="黑体" charset="0"/>
                <a:cs typeface="黑体" charset="0"/>
                <a:sym typeface="+mn-ea"/>
              </a:rPr>
              <a:t>获取零件</a:t>
            </a:r>
            <a:r>
              <a:rPr lang="en-US" altLang="zh-CN" sz="4000">
                <a:solidFill>
                  <a:schemeClr val="accent3">
                    <a:lumMod val="40000"/>
                    <a:lumOff val="60000"/>
                  </a:schemeClr>
                </a:solidFill>
                <a:latin typeface="黑体" charset="0"/>
                <a:ea typeface="黑体" charset="0"/>
                <a:cs typeface="黑体" charset="0"/>
                <a:sym typeface="+mn-ea"/>
              </a:rPr>
              <a:t>B();</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if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B != null){</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将零件</a:t>
            </a:r>
            <a:r>
              <a:rPr lang="en-US" altLang="zh-CN" sz="4000">
                <a:solidFill>
                  <a:schemeClr val="accent3">
                    <a:lumMod val="40000"/>
                    <a:lumOff val="60000"/>
                  </a:schemeClr>
                </a:solidFill>
                <a:latin typeface="黑体" charset="0"/>
                <a:ea typeface="黑体" charset="0"/>
                <a:cs typeface="黑体" charset="0"/>
                <a:sym typeface="+mn-ea"/>
              </a:rPr>
              <a:t>B</a:t>
            </a:r>
            <a:r>
              <a:rPr lang="zh-CN" altLang="en-US" sz="4000">
                <a:solidFill>
                  <a:schemeClr val="accent3">
                    <a:lumMod val="40000"/>
                    <a:lumOff val="60000"/>
                  </a:schemeClr>
                </a:solidFill>
                <a:latin typeface="黑体" charset="0"/>
                <a:ea typeface="黑体" charset="0"/>
                <a:cs typeface="黑体" charset="0"/>
                <a:sym typeface="+mn-ea"/>
              </a:rPr>
              <a:t>安装到代加工产品</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相当于工人</a:t>
            </a:r>
            <a:r>
              <a:rPr lang="en-US" altLang="zh-CN" sz="4000">
                <a:solidFill>
                  <a:schemeClr val="accent3">
                    <a:lumMod val="40000"/>
                    <a:lumOff val="60000"/>
                  </a:schemeClr>
                </a:solidFill>
                <a:latin typeface="黑体" charset="0"/>
                <a:ea typeface="黑体" charset="0"/>
                <a:cs typeface="黑体" charset="0"/>
                <a:sym typeface="+mn-ea"/>
              </a:rPr>
              <a:t>E</a:t>
            </a:r>
            <a:r>
              <a:rPr lang="zh-CN" altLang="en-US" sz="4000">
                <a:solidFill>
                  <a:schemeClr val="accent3">
                    <a:lumMod val="40000"/>
                    <a:lumOff val="60000"/>
                  </a:schemeClr>
                </a:solidFill>
                <a:latin typeface="黑体" charset="0"/>
                <a:ea typeface="黑体" charset="0"/>
                <a:cs typeface="黑体" charset="0"/>
                <a:sym typeface="+mn-ea"/>
              </a:rPr>
              <a:t>需要干的事情</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E = </a:t>
            </a:r>
            <a:r>
              <a:rPr lang="zh-CN" altLang="en-US" sz="4000">
                <a:solidFill>
                  <a:schemeClr val="accent3">
                    <a:lumMod val="40000"/>
                    <a:lumOff val="60000"/>
                  </a:schemeClr>
                </a:solidFill>
                <a:latin typeface="黑体" charset="0"/>
                <a:ea typeface="黑体" charset="0"/>
                <a:cs typeface="黑体" charset="0"/>
                <a:sym typeface="+mn-ea"/>
              </a:rPr>
              <a:t>获取零件</a:t>
            </a:r>
            <a:r>
              <a:rPr lang="en-US" altLang="zh-CN" sz="4000">
                <a:solidFill>
                  <a:schemeClr val="accent3">
                    <a:lumMod val="40000"/>
                    <a:lumOff val="60000"/>
                  </a:schemeClr>
                </a:solidFill>
                <a:latin typeface="黑体" charset="0"/>
                <a:ea typeface="黑体" charset="0"/>
                <a:cs typeface="黑体" charset="0"/>
                <a:sym typeface="+mn-ea"/>
              </a:rPr>
              <a:t>E();</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if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E != null){</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将零件</a:t>
            </a:r>
            <a:r>
              <a:rPr lang="en-US" altLang="zh-CN" sz="4000">
                <a:solidFill>
                  <a:schemeClr val="accent3">
                    <a:lumMod val="40000"/>
                    <a:lumOff val="60000"/>
                  </a:schemeClr>
                </a:solidFill>
                <a:latin typeface="黑体" charset="0"/>
                <a:ea typeface="黑体" charset="0"/>
                <a:cs typeface="黑体" charset="0"/>
                <a:sym typeface="+mn-ea"/>
              </a:rPr>
              <a:t>E</a:t>
            </a:r>
            <a:r>
              <a:rPr lang="zh-CN" altLang="en-US" sz="4000">
                <a:solidFill>
                  <a:schemeClr val="accent3">
                    <a:lumMod val="40000"/>
                    <a:lumOff val="60000"/>
                  </a:schemeClr>
                </a:solidFill>
                <a:latin typeface="黑体" charset="0"/>
                <a:ea typeface="黑体" charset="0"/>
                <a:cs typeface="黑体" charset="0"/>
                <a:sym typeface="+mn-ea"/>
              </a:rPr>
              <a:t>安装到代加工产品</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sym typeface="+mn-ea"/>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return </a:t>
            </a:r>
            <a:r>
              <a:rPr lang="zh-CN" altLang="en-US" sz="4000">
                <a:solidFill>
                  <a:schemeClr val="accent3">
                    <a:lumMod val="40000"/>
                    <a:lumOff val="60000"/>
                  </a:schemeClr>
                </a:solidFill>
                <a:latin typeface="黑体" charset="0"/>
                <a:ea typeface="黑体" charset="0"/>
                <a:cs typeface="黑体" charset="0"/>
                <a:sym typeface="+mn-ea"/>
              </a:rPr>
              <a:t>最终完成完成的产品</a:t>
            </a:r>
            <a:r>
              <a:rPr lang="en-US" altLang="zh-CN" sz="4000">
                <a:solidFill>
                  <a:schemeClr val="accent3">
                    <a:lumMod val="40000"/>
                    <a:lumOff val="60000"/>
                  </a:schemeClr>
                </a:solidFill>
                <a:latin typeface="黑体" charset="0"/>
                <a:ea typeface="黑体" charset="0"/>
                <a:cs typeface="黑体" charset="0"/>
                <a:sym typeface="+mn-ea"/>
              </a:rPr>
              <a:t>;</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zh-CN" altLang="en-US"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a:t>
            </a:r>
            <a:endParaRPr lang="en-US" altLang="zh-CN" sz="4000">
              <a:solidFill>
                <a:schemeClr val="accent3">
                  <a:lumMod val="40000"/>
                  <a:lumOff val="60000"/>
                </a:schemeClr>
              </a:solidFill>
              <a:latin typeface="黑体" charset="0"/>
              <a:ea typeface="黑体" charset="0"/>
              <a:cs typeface="黑体" charset="0"/>
            </a:endParaRPr>
          </a:p>
          <a:p>
            <a:endParaRPr lang="zh-CN" altLang="en-US" sz="1735">
              <a:solidFill>
                <a:schemeClr val="bg1"/>
              </a:solidFill>
              <a:latin typeface="+mn-lt"/>
              <a:ea typeface="+mn-ea"/>
            </a:endParaRPr>
          </a:p>
          <a:p>
            <a:endParaRPr lang="zh-CN" altLang="en-US" sz="1735">
              <a:solidFill>
                <a:schemeClr val="bg1"/>
              </a:solidFill>
              <a:latin typeface="+mn-lt"/>
              <a:ea typeface="+mn-ea"/>
            </a:endParaRPr>
          </a:p>
        </p:txBody>
      </p:sp>
      <p:sp>
        <p:nvSpPr>
          <p:cNvPr id="2" name="矩形 1">
            <a:extLst>
              <a:ext uri="{FF2B5EF4-FFF2-40B4-BE49-F238E27FC236}">
                <a16:creationId xmlns:a16="http://schemas.microsoft.com/office/drawing/2014/main" id="{634CAD58-44AF-1AB9-5C11-4F73E1DA17A7}"/>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50EEA227-6C6E-9289-F5B6-99A121CBE926}"/>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D3710D7E-43F0-3172-CDD5-353BF5EF56FB}"/>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033D6E87-1B06-56E2-D7DB-FB6CD5108114}"/>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24025" y="2967990"/>
            <a:ext cx="8743950" cy="922020"/>
          </a:xfrm>
          <a:prstGeom prst="rect">
            <a:avLst/>
          </a:prstGeom>
          <a:noFill/>
        </p:spPr>
        <p:txBody>
          <a:bodyPr wrap="square" rtlCol="0">
            <a:spAutoFit/>
          </a:bodyPr>
          <a:lstStyle/>
          <a:p>
            <a:pPr algn="l"/>
            <a:r>
              <a:rPr lang="en-US" altLang="zh-CN" sz="5400" b="1">
                <a:solidFill>
                  <a:schemeClr val="accent3">
                    <a:lumMod val="40000"/>
                    <a:lumOff val="60000"/>
                  </a:schemeClr>
                </a:solidFill>
              </a:rPr>
              <a:t>LiteFlow</a:t>
            </a:r>
            <a:r>
              <a:rPr lang="zh-CN" altLang="en-US" sz="5400" b="1">
                <a:solidFill>
                  <a:schemeClr val="accent3">
                    <a:lumMod val="40000"/>
                    <a:lumOff val="60000"/>
                  </a:schemeClr>
                </a:solidFill>
              </a:rPr>
              <a:t>的工作台流转模式</a:t>
            </a:r>
          </a:p>
        </p:txBody>
      </p:sp>
      <p:sp>
        <p:nvSpPr>
          <p:cNvPr id="2" name="矩形 1">
            <a:extLst>
              <a:ext uri="{FF2B5EF4-FFF2-40B4-BE49-F238E27FC236}">
                <a16:creationId xmlns:a16="http://schemas.microsoft.com/office/drawing/2014/main" id="{E6CC3C7B-CEDA-F1A8-F7AE-BD733262F0D8}"/>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8381F74F-B50E-6706-41DA-FE2BCB9BEC7F}"/>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AE3DC02C-BF84-FD15-075B-527EA4133AEB}"/>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9" name="!!tb3">
            <a:extLst>
              <a:ext uri="{FF2B5EF4-FFF2-40B4-BE49-F238E27FC236}">
                <a16:creationId xmlns:a16="http://schemas.microsoft.com/office/drawing/2014/main" id="{F7FEBAA5-A66E-D30E-71D9-C03BC5DD2381}"/>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354584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354584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338709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354520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338645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354457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354584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1613535" y="268859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1334770" y="294322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716470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E62940D-954A-DA27-C534-3377836CAE7E}"/>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5306D922-BB65-05FA-6362-1BE661A5DBF9}"/>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2ECE2AF2-2B2F-D50E-C73F-8BF4D6367574}"/>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D21BFB3E-F606-68D4-8A4B-4C9EB1428A2B}"/>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215265" y="25342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94030" y="278892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253740" y="582803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4388485" y="459994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sp>
        <p:nvSpPr>
          <p:cNvPr id="2" name="矩形 1">
            <a:extLst>
              <a:ext uri="{FF2B5EF4-FFF2-40B4-BE49-F238E27FC236}">
                <a16:creationId xmlns:a16="http://schemas.microsoft.com/office/drawing/2014/main" id="{A0FB68CE-B198-283E-86EE-795C1CF49D3A}"/>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E90B3837-D4A8-B6CA-0F72-206646020D09}"/>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D86C001B-767E-74C2-97E3-D14427A8590A}"/>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6E769DCD-A7C3-A9B7-F6B0-A0EEB68DCBD7}"/>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215265" y="25342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94030" y="278892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253740" y="582803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4388485" y="459994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p:nvPr/>
        </p:nvCxnSpPr>
        <p:spPr>
          <a:xfrm>
            <a:off x="2269490" y="5052695"/>
            <a:ext cx="947420" cy="74295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722120" y="5375275"/>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sp>
        <p:nvSpPr>
          <p:cNvPr id="2" name="矩形 1">
            <a:extLst>
              <a:ext uri="{FF2B5EF4-FFF2-40B4-BE49-F238E27FC236}">
                <a16:creationId xmlns:a16="http://schemas.microsoft.com/office/drawing/2014/main" id="{23B85029-03D9-F00C-CEF1-47C7B8108E7D}"/>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D64B0BE1-4A64-07EB-DE64-3A9DBBB38BF0}"/>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BB8548BD-8EDD-BCA3-18F1-DEB534B9794D}"/>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D5841415-7F59-2508-4FB5-A17B1FCCAF44}"/>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215265" y="25342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94030" y="278892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215265" y="196088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4388485" y="459994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39" idx="0"/>
            <a:endCxn id="16" idx="2"/>
          </p:cNvCxnSpPr>
          <p:nvPr/>
        </p:nvCxnSpPr>
        <p:spPr>
          <a:xfrm flipH="1" flipV="1">
            <a:off x="928370" y="3688080"/>
            <a:ext cx="628015" cy="68580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487805" y="385000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加工</a:t>
            </a:r>
          </a:p>
        </p:txBody>
      </p:sp>
      <p:sp>
        <p:nvSpPr>
          <p:cNvPr id="2" name="矩形 1">
            <a:extLst>
              <a:ext uri="{FF2B5EF4-FFF2-40B4-BE49-F238E27FC236}">
                <a16:creationId xmlns:a16="http://schemas.microsoft.com/office/drawing/2014/main" id="{51243626-9B05-5A37-3BFD-CF765E2CBFFE}"/>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D81D6915-426F-8798-B258-96B2F60045C7}"/>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383AB6F5-197C-0E4C-859B-D0EECA2F75E7}"/>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8A748F74-DE28-194E-254A-E6404CCB23DA}"/>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361055" y="558482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3639820" y="583946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362325" y="5022215"/>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013960" y="449580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p:nvPr/>
        </p:nvCxnSpPr>
        <p:spPr>
          <a:xfrm>
            <a:off x="2294890" y="5034915"/>
            <a:ext cx="506730" cy="44958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462530" y="469074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放回</a:t>
            </a:r>
          </a:p>
        </p:txBody>
      </p:sp>
      <p:sp>
        <p:nvSpPr>
          <p:cNvPr id="2" name="矩形 1">
            <a:extLst>
              <a:ext uri="{FF2B5EF4-FFF2-40B4-BE49-F238E27FC236}">
                <a16:creationId xmlns:a16="http://schemas.microsoft.com/office/drawing/2014/main" id="{2F73FA47-2315-006C-46E7-F587F450E16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3C3DC054-7FC6-E771-0B9E-A6DFEC5AE354}"/>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1E6C1BBC-C734-E0D3-2C52-E589F5F5E63A}"/>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5EC04F27-A6CF-6DD2-F547-405A794B44EF}"/>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F8FA21E-7500-8D3C-529D-6503B0EC0AAE}"/>
              </a:ext>
            </a:extLst>
          </p:cNvPr>
          <p:cNvSpPr txBox="1"/>
          <p:nvPr/>
        </p:nvSpPr>
        <p:spPr>
          <a:xfrm>
            <a:off x="10410093" y="2905780"/>
            <a:ext cx="539262" cy="523220"/>
          </a:xfrm>
          <a:prstGeom prst="rect">
            <a:avLst/>
          </a:prstGeom>
          <a:noFill/>
        </p:spPr>
        <p:txBody>
          <a:bodyPr wrap="square" rtlCol="0">
            <a:spAutoFit/>
          </a:bodyPr>
          <a:lstStyle/>
          <a:p>
            <a:r>
              <a:rPr kumimoji="1" lang="zh-CN" altLang="en-US" sz="2800" b="1" dirty="0">
                <a:solidFill>
                  <a:srgbClr val="1E3C53"/>
                </a:solidFill>
                <a:latin typeface="Yuanti SC" panose="02010600040101010101" pitchFamily="2" charset="-122"/>
                <a:ea typeface="Yuanti SC" panose="02010600040101010101" pitchFamily="2" charset="-122"/>
              </a:rPr>
              <a:t>。</a:t>
            </a:r>
          </a:p>
        </p:txBody>
      </p:sp>
      <p:sp>
        <p:nvSpPr>
          <p:cNvPr id="13" name="!!comment1">
            <a:extLst>
              <a:ext uri="{FF2B5EF4-FFF2-40B4-BE49-F238E27FC236}">
                <a16:creationId xmlns:a16="http://schemas.microsoft.com/office/drawing/2014/main" id="{47EB19E2-E682-4216-F8F6-E3E063FF2029}"/>
              </a:ext>
            </a:extLst>
          </p:cNvPr>
          <p:cNvSpPr/>
          <p:nvPr/>
        </p:nvSpPr>
        <p:spPr>
          <a:xfrm>
            <a:off x="4736124" y="1549015"/>
            <a:ext cx="2473568"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mn-ea"/>
              </a:rPr>
              <a:t>支持</a:t>
            </a:r>
            <a:r>
              <a:rPr kumimoji="1" lang="en-US" altLang="zh-CN" sz="1600" dirty="0">
                <a:solidFill>
                  <a:schemeClr val="tx1"/>
                </a:solidFill>
                <a:latin typeface="+mn-ea"/>
              </a:rPr>
              <a:t>JDK8~JDK17</a:t>
            </a:r>
          </a:p>
          <a:p>
            <a:r>
              <a:rPr kumimoji="1" lang="zh-CN" altLang="en-US" sz="1600" dirty="0">
                <a:solidFill>
                  <a:schemeClr val="tx1"/>
                </a:solidFill>
                <a:latin typeface="+mn-ea"/>
              </a:rPr>
              <a:t>支持</a:t>
            </a:r>
            <a:r>
              <a:rPr kumimoji="1" lang="en-US" altLang="zh-CN" sz="1600" dirty="0" err="1">
                <a:solidFill>
                  <a:schemeClr val="tx1"/>
                </a:solidFill>
                <a:latin typeface="+mn-ea"/>
              </a:rPr>
              <a:t>Springboot</a:t>
            </a:r>
            <a:r>
              <a:rPr kumimoji="1" lang="zh-CN" altLang="en-US" sz="1600" dirty="0">
                <a:solidFill>
                  <a:schemeClr val="tx1"/>
                </a:solidFill>
                <a:latin typeface="+mn-ea"/>
              </a:rPr>
              <a:t>自动装配</a:t>
            </a:r>
            <a:endParaRPr kumimoji="1" lang="en-US" altLang="zh-CN" sz="1600" dirty="0">
              <a:solidFill>
                <a:schemeClr val="tx1"/>
              </a:solidFill>
              <a:latin typeface="+mn-ea"/>
            </a:endParaRPr>
          </a:p>
          <a:p>
            <a:r>
              <a:rPr kumimoji="1" lang="zh-CN" altLang="en-US" sz="1600" dirty="0">
                <a:solidFill>
                  <a:schemeClr val="tx1"/>
                </a:solidFill>
                <a:latin typeface="+mn-ea"/>
              </a:rPr>
              <a:t>支持任何架构的应用</a:t>
            </a:r>
          </a:p>
        </p:txBody>
      </p:sp>
      <p:sp>
        <p:nvSpPr>
          <p:cNvPr id="14" name="!!comment2-1">
            <a:extLst>
              <a:ext uri="{FF2B5EF4-FFF2-40B4-BE49-F238E27FC236}">
                <a16:creationId xmlns:a16="http://schemas.microsoft.com/office/drawing/2014/main" id="{710CD36F-F932-3C8D-E405-3B9C3CFD7CA7}"/>
              </a:ext>
            </a:extLst>
          </p:cNvPr>
          <p:cNvSpPr/>
          <p:nvPr/>
        </p:nvSpPr>
        <p:spPr>
          <a:xfrm rot="10800000">
            <a:off x="4736125" y="7326922"/>
            <a:ext cx="2473569"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5" name="!!comment3">
            <a:extLst>
              <a:ext uri="{FF2B5EF4-FFF2-40B4-BE49-F238E27FC236}">
                <a16:creationId xmlns:a16="http://schemas.microsoft.com/office/drawing/2014/main" id="{B39FF037-074F-1EB8-7203-95B049556F02}"/>
              </a:ext>
            </a:extLst>
          </p:cNvPr>
          <p:cNvSpPr/>
          <p:nvPr/>
        </p:nvSpPr>
        <p:spPr>
          <a:xfrm>
            <a:off x="7350373" y="1549015"/>
            <a:ext cx="3059720"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mn-ea"/>
              </a:rPr>
              <a:t>逻辑编排，一切皆为组件</a:t>
            </a:r>
            <a:endParaRPr kumimoji="1" lang="en-US" altLang="zh-CN" sz="1600" dirty="0">
              <a:solidFill>
                <a:schemeClr val="tx1"/>
              </a:solidFill>
              <a:latin typeface="+mn-ea"/>
            </a:endParaRPr>
          </a:p>
          <a:p>
            <a:r>
              <a:rPr kumimoji="1" lang="zh-CN" altLang="en-US" sz="1600" dirty="0">
                <a:solidFill>
                  <a:schemeClr val="tx1"/>
                </a:solidFill>
                <a:latin typeface="+mn-ea"/>
              </a:rPr>
              <a:t>项目解耦利器</a:t>
            </a:r>
            <a:endParaRPr kumimoji="1" lang="en-US" altLang="zh-CN" sz="1600" dirty="0">
              <a:solidFill>
                <a:schemeClr val="tx1"/>
              </a:solidFill>
              <a:latin typeface="+mn-ea"/>
            </a:endParaRPr>
          </a:p>
          <a:p>
            <a:r>
              <a:rPr kumimoji="1" lang="zh-CN" altLang="en-US" sz="1600" dirty="0">
                <a:solidFill>
                  <a:schemeClr val="tx1"/>
                </a:solidFill>
                <a:latin typeface="+mn-ea"/>
              </a:rPr>
              <a:t>独创的</a:t>
            </a:r>
            <a:r>
              <a:rPr kumimoji="1" lang="en-US" altLang="zh-CN" sz="1600" dirty="0">
                <a:solidFill>
                  <a:schemeClr val="tx1"/>
                </a:solidFill>
                <a:latin typeface="+mn-ea"/>
              </a:rPr>
              <a:t>ELF</a:t>
            </a:r>
            <a:r>
              <a:rPr kumimoji="1" lang="zh-CN" altLang="en-US" sz="1600" dirty="0">
                <a:solidFill>
                  <a:schemeClr val="tx1"/>
                </a:solidFill>
                <a:latin typeface="+mn-ea"/>
              </a:rPr>
              <a:t>语法学习成本超低</a:t>
            </a:r>
          </a:p>
        </p:txBody>
      </p:sp>
      <p:sp>
        <p:nvSpPr>
          <p:cNvPr id="16" name="!!comment4-1">
            <a:extLst>
              <a:ext uri="{FF2B5EF4-FFF2-40B4-BE49-F238E27FC236}">
                <a16:creationId xmlns:a16="http://schemas.microsoft.com/office/drawing/2014/main" id="{F88208BC-43BF-4AC4-DCB5-94C0D46EA9DB}"/>
              </a:ext>
            </a:extLst>
          </p:cNvPr>
          <p:cNvSpPr/>
          <p:nvPr/>
        </p:nvSpPr>
        <p:spPr>
          <a:xfrm rot="10800000">
            <a:off x="7350371" y="7342713"/>
            <a:ext cx="3059723"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7" name="!!comment2-2">
            <a:extLst>
              <a:ext uri="{FF2B5EF4-FFF2-40B4-BE49-F238E27FC236}">
                <a16:creationId xmlns:a16="http://schemas.microsoft.com/office/drawing/2014/main" id="{B6BFC519-47DE-D5EE-A708-19F0D4A848C3}"/>
              </a:ext>
            </a:extLst>
          </p:cNvPr>
          <p:cNvSpPr txBox="1"/>
          <p:nvPr/>
        </p:nvSpPr>
        <p:spPr>
          <a:xfrm>
            <a:off x="4736123" y="7441427"/>
            <a:ext cx="2473569" cy="830997"/>
          </a:xfrm>
          <a:prstGeom prst="rect">
            <a:avLst/>
          </a:prstGeom>
          <a:noFill/>
        </p:spPr>
        <p:txBody>
          <a:bodyPr wrap="square" rtlCol="0">
            <a:spAutoFit/>
          </a:bodyPr>
          <a:lstStyle/>
          <a:p>
            <a:r>
              <a:rPr kumimoji="1" lang="zh-CN" altLang="en-US" sz="1600" dirty="0">
                <a:latin typeface="+mn-ea"/>
              </a:rPr>
              <a:t>开源</a:t>
            </a:r>
            <a:r>
              <a:rPr kumimoji="1" lang="en-US" altLang="zh-CN" sz="1600" dirty="0">
                <a:latin typeface="+mn-ea"/>
              </a:rPr>
              <a:t>2</a:t>
            </a:r>
            <a:r>
              <a:rPr kumimoji="1" lang="zh-CN" altLang="en-US" sz="1600" dirty="0">
                <a:latin typeface="+mn-ea"/>
              </a:rPr>
              <a:t>年多</a:t>
            </a:r>
            <a:endParaRPr kumimoji="1" lang="en-US" altLang="zh-CN" sz="1600" dirty="0">
              <a:latin typeface="+mn-ea"/>
            </a:endParaRPr>
          </a:p>
          <a:p>
            <a:r>
              <a:rPr kumimoji="1" lang="en-US" altLang="zh-CN" sz="1600" dirty="0">
                <a:latin typeface="+mn-ea"/>
              </a:rPr>
              <a:t>2</a:t>
            </a:r>
            <a:r>
              <a:rPr kumimoji="1" lang="zh-CN" altLang="en-US" sz="1600" dirty="0">
                <a:latin typeface="+mn-ea"/>
              </a:rPr>
              <a:t>年迭代</a:t>
            </a:r>
            <a:r>
              <a:rPr kumimoji="1" lang="en-US" altLang="zh-CN" sz="1600" dirty="0">
                <a:latin typeface="+mn-ea"/>
              </a:rPr>
              <a:t>50</a:t>
            </a:r>
            <a:r>
              <a:rPr kumimoji="1" lang="zh-CN" altLang="en-US" sz="1600" dirty="0">
                <a:latin typeface="+mn-ea"/>
              </a:rPr>
              <a:t>多个版本</a:t>
            </a:r>
            <a:endParaRPr kumimoji="1" lang="en-US" altLang="zh-CN" sz="1600" dirty="0">
              <a:latin typeface="+mn-ea"/>
            </a:endParaRPr>
          </a:p>
          <a:p>
            <a:r>
              <a:rPr kumimoji="1" lang="en-US" altLang="zh-CN" sz="1600" dirty="0" err="1">
                <a:latin typeface="+mn-ea"/>
              </a:rPr>
              <a:t>Gitee</a:t>
            </a:r>
            <a:r>
              <a:rPr kumimoji="1" lang="zh-CN" altLang="en-US" sz="1600" dirty="0">
                <a:latin typeface="+mn-ea"/>
              </a:rPr>
              <a:t>年度最有价值项目</a:t>
            </a:r>
            <a:endParaRPr kumimoji="1" lang="zh-CN" altLang="en-US" dirty="0">
              <a:latin typeface="+mn-ea"/>
            </a:endParaRPr>
          </a:p>
        </p:txBody>
      </p:sp>
      <p:sp>
        <p:nvSpPr>
          <p:cNvPr id="18" name="!!comment4-2">
            <a:extLst>
              <a:ext uri="{FF2B5EF4-FFF2-40B4-BE49-F238E27FC236}">
                <a16:creationId xmlns:a16="http://schemas.microsoft.com/office/drawing/2014/main" id="{071BAAF1-E825-E206-C239-BBD30F6D5ABD}"/>
              </a:ext>
            </a:extLst>
          </p:cNvPr>
          <p:cNvSpPr txBox="1"/>
          <p:nvPr/>
        </p:nvSpPr>
        <p:spPr>
          <a:xfrm>
            <a:off x="7326928" y="7457218"/>
            <a:ext cx="3059720" cy="830997"/>
          </a:xfrm>
          <a:prstGeom prst="rect">
            <a:avLst/>
          </a:prstGeom>
          <a:noFill/>
        </p:spPr>
        <p:txBody>
          <a:bodyPr wrap="square" rtlCol="0">
            <a:spAutoFit/>
          </a:bodyPr>
          <a:lstStyle/>
          <a:p>
            <a:r>
              <a:rPr kumimoji="1" lang="zh-CN" altLang="en-US" sz="1600" dirty="0">
                <a:latin typeface="+mn-ea"/>
              </a:rPr>
              <a:t>逻辑剥离，</a:t>
            </a:r>
            <a:r>
              <a:rPr kumimoji="1" lang="en-US" altLang="zh-CN" sz="1600" dirty="0">
                <a:latin typeface="+mn-ea"/>
              </a:rPr>
              <a:t>6</a:t>
            </a:r>
            <a:r>
              <a:rPr kumimoji="1" lang="zh-CN" altLang="en-US" sz="1600" dirty="0">
                <a:latin typeface="+mn-ea"/>
              </a:rPr>
              <a:t>种脚本支持</a:t>
            </a:r>
            <a:endParaRPr kumimoji="1" lang="en-US" altLang="zh-CN" sz="1600" dirty="0">
              <a:latin typeface="+mn-ea"/>
            </a:endParaRPr>
          </a:p>
          <a:p>
            <a:r>
              <a:rPr kumimoji="1" lang="zh-CN" altLang="en-US" sz="1600" dirty="0">
                <a:latin typeface="+mn-ea"/>
              </a:rPr>
              <a:t>多种注册中心，数据库原生支持</a:t>
            </a:r>
            <a:endParaRPr kumimoji="1" lang="en-US" altLang="zh-CN" sz="1600" dirty="0">
              <a:latin typeface="+mn-ea"/>
            </a:endParaRPr>
          </a:p>
          <a:p>
            <a:r>
              <a:rPr kumimoji="1" lang="zh-CN" altLang="en-US" sz="1600" dirty="0">
                <a:latin typeface="+mn-ea"/>
              </a:rPr>
              <a:t>动态刷新，天生平滑</a:t>
            </a:r>
            <a:endParaRPr kumimoji="1" lang="en-US" altLang="zh-CN" sz="1600" dirty="0">
              <a:latin typeface="+mn-ea"/>
            </a:endParaRPr>
          </a:p>
        </p:txBody>
      </p:sp>
      <p:sp>
        <p:nvSpPr>
          <p:cNvPr id="19" name="!!blk1">
            <a:extLst>
              <a:ext uri="{FF2B5EF4-FFF2-40B4-BE49-F238E27FC236}">
                <a16:creationId xmlns:a16="http://schemas.microsoft.com/office/drawing/2014/main" id="{260F59D0-B640-1A15-70E2-1B9B9BD92CA9}"/>
              </a:ext>
            </a:extLst>
          </p:cNvPr>
          <p:cNvSpPr txBox="1"/>
          <p:nvPr/>
        </p:nvSpPr>
        <p:spPr>
          <a:xfrm>
            <a:off x="1254369" y="2904244"/>
            <a:ext cx="3493478" cy="523220"/>
          </a:xfrm>
          <a:prstGeom prst="rect">
            <a:avLst/>
          </a:prstGeom>
          <a:noFill/>
        </p:spPr>
        <p:txBody>
          <a:bodyPr wrap="square" rtlCol="0">
            <a:spAutoFit/>
          </a:bodyPr>
          <a:lstStyle/>
          <a:p>
            <a:r>
              <a:rPr kumimoji="1" lang="en-US" altLang="zh-CN" sz="2800" b="1" dirty="0" err="1">
                <a:solidFill>
                  <a:schemeClr val="accent3">
                    <a:lumMod val="40000"/>
                    <a:lumOff val="60000"/>
                  </a:schemeClr>
                </a:solidFill>
              </a:rPr>
              <a:t>LiteFlow</a:t>
            </a:r>
            <a:r>
              <a:rPr kumimoji="1" lang="zh-CN" altLang="en-US" sz="2800" b="1" dirty="0">
                <a:solidFill>
                  <a:schemeClr val="accent3">
                    <a:lumMod val="40000"/>
                    <a:lumOff val="60000"/>
                  </a:schemeClr>
                </a:solidFill>
                <a:latin typeface="+mn-ea"/>
              </a:rPr>
              <a:t>是一款基于</a:t>
            </a:r>
          </a:p>
        </p:txBody>
      </p:sp>
      <p:sp>
        <p:nvSpPr>
          <p:cNvPr id="20" name="矩形 19">
            <a:extLst>
              <a:ext uri="{FF2B5EF4-FFF2-40B4-BE49-F238E27FC236}">
                <a16:creationId xmlns:a16="http://schemas.microsoft.com/office/drawing/2014/main" id="{C3455D38-4B4A-8085-8BE3-05519397FA08}"/>
              </a:ext>
            </a:extLst>
          </p:cNvPr>
          <p:cNvSpPr/>
          <p:nvPr/>
        </p:nvSpPr>
        <p:spPr>
          <a:xfrm>
            <a:off x="4593588" y="2905780"/>
            <a:ext cx="1092105" cy="521684"/>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Java</a:t>
            </a:r>
            <a:endParaRPr kumimoji="1" lang="zh-CN" altLang="en-US" sz="2800" b="1" dirty="0">
              <a:solidFill>
                <a:schemeClr val="bg1"/>
              </a:solidFill>
            </a:endParaRPr>
          </a:p>
        </p:txBody>
      </p:sp>
      <p:sp>
        <p:nvSpPr>
          <p:cNvPr id="21" name="文本框 20">
            <a:extLst>
              <a:ext uri="{FF2B5EF4-FFF2-40B4-BE49-F238E27FC236}">
                <a16:creationId xmlns:a16="http://schemas.microsoft.com/office/drawing/2014/main" id="{7DCFB53C-7306-2812-250A-F45295CAE122}"/>
              </a:ext>
            </a:extLst>
          </p:cNvPr>
          <p:cNvSpPr txBox="1"/>
          <p:nvPr/>
        </p:nvSpPr>
        <p:spPr>
          <a:xfrm>
            <a:off x="5685693" y="2905780"/>
            <a:ext cx="539262" cy="523220"/>
          </a:xfrm>
          <a:prstGeom prst="rect">
            <a:avLst/>
          </a:prstGeom>
          <a:noFill/>
        </p:spPr>
        <p:txBody>
          <a:bodyPr wrap="square" rtlCol="0">
            <a:spAutoFit/>
          </a:bodyPr>
          <a:lstStyle/>
          <a:p>
            <a:r>
              <a:rPr kumimoji="1" lang="zh-CN" altLang="en-US" sz="2800" b="1" dirty="0">
                <a:solidFill>
                  <a:schemeClr val="accent3">
                    <a:lumMod val="40000"/>
                    <a:lumOff val="60000"/>
                  </a:schemeClr>
                </a:solidFill>
                <a:latin typeface="+mn-ea"/>
              </a:rPr>
              <a:t>的</a:t>
            </a:r>
          </a:p>
        </p:txBody>
      </p:sp>
      <p:sp>
        <p:nvSpPr>
          <p:cNvPr id="22" name="矩形 21">
            <a:extLst>
              <a:ext uri="{FF2B5EF4-FFF2-40B4-BE49-F238E27FC236}">
                <a16:creationId xmlns:a16="http://schemas.microsoft.com/office/drawing/2014/main" id="{410A64A3-4630-3B1C-1FD5-D6910E52BC7C}"/>
              </a:ext>
            </a:extLst>
          </p:cNvPr>
          <p:cNvSpPr/>
          <p:nvPr/>
        </p:nvSpPr>
        <p:spPr>
          <a:xfrm>
            <a:off x="6224956" y="2905780"/>
            <a:ext cx="98473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开源</a:t>
            </a:r>
          </a:p>
        </p:txBody>
      </p:sp>
      <p:sp>
        <p:nvSpPr>
          <p:cNvPr id="23" name="!!blk3">
            <a:extLst>
              <a:ext uri="{FF2B5EF4-FFF2-40B4-BE49-F238E27FC236}">
                <a16:creationId xmlns:a16="http://schemas.microsoft.com/office/drawing/2014/main" id="{D55F1C99-CEB2-EC07-B0C6-656E4D4F1C5F}"/>
              </a:ext>
            </a:extLst>
          </p:cNvPr>
          <p:cNvSpPr/>
          <p:nvPr/>
        </p:nvSpPr>
        <p:spPr>
          <a:xfrm>
            <a:off x="7350372" y="2905780"/>
            <a:ext cx="1289535"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编排式</a:t>
            </a:r>
          </a:p>
        </p:txBody>
      </p:sp>
      <p:sp>
        <p:nvSpPr>
          <p:cNvPr id="24" name="!!blk2">
            <a:extLst>
              <a:ext uri="{FF2B5EF4-FFF2-40B4-BE49-F238E27FC236}">
                <a16:creationId xmlns:a16="http://schemas.microsoft.com/office/drawing/2014/main" id="{E2533B01-12E5-949A-55A5-64EC55A74D62}"/>
              </a:ext>
            </a:extLst>
          </p:cNvPr>
          <p:cNvSpPr/>
          <p:nvPr/>
        </p:nvSpPr>
        <p:spPr>
          <a:xfrm>
            <a:off x="8780585" y="2905780"/>
            <a:ext cx="162950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规则引擎</a:t>
            </a:r>
          </a:p>
        </p:txBody>
      </p:sp>
      <p:sp>
        <p:nvSpPr>
          <p:cNvPr id="30" name="矩形 29">
            <a:extLst>
              <a:ext uri="{FF2B5EF4-FFF2-40B4-BE49-F238E27FC236}">
                <a16:creationId xmlns:a16="http://schemas.microsoft.com/office/drawing/2014/main" id="{6AE4DD9C-D952-4C84-BCAC-0A409D409A15}"/>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1" name="矩形 30">
            <a:extLst>
              <a:ext uri="{FF2B5EF4-FFF2-40B4-BE49-F238E27FC236}">
                <a16:creationId xmlns:a16="http://schemas.microsoft.com/office/drawing/2014/main" id="{94032B28-AFDB-6035-9BE1-62AEF5007BAB}"/>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2" name="!!ta">
            <a:extLst>
              <a:ext uri="{FF2B5EF4-FFF2-40B4-BE49-F238E27FC236}">
                <a16:creationId xmlns:a16="http://schemas.microsoft.com/office/drawing/2014/main" id="{F84BDC63-774A-C346-E0AE-81A0988F8308}"/>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33" name="!!ta1">
            <a:extLst>
              <a:ext uri="{FF2B5EF4-FFF2-40B4-BE49-F238E27FC236}">
                <a16:creationId xmlns:a16="http://schemas.microsoft.com/office/drawing/2014/main" id="{ABE7B1C9-A5E5-FC95-4BAC-55AF42C28D4B}"/>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是什么</a:t>
            </a:r>
          </a:p>
        </p:txBody>
      </p:sp>
    </p:spTree>
    <p:custDataLst>
      <p:tags r:id="rId1"/>
    </p:custDataLst>
    <p:extLst>
      <p:ext uri="{BB962C8B-B14F-4D97-AF65-F5344CB8AC3E}">
        <p14:creationId xmlns:p14="http://schemas.microsoft.com/office/powerpoint/2010/main" val="443307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343910" y="558482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3639820" y="583946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345180" y="5006975"/>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013960" y="449580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p:nvPr/>
        </p:nvCxnSpPr>
        <p:spPr>
          <a:xfrm>
            <a:off x="3481705" y="3923665"/>
            <a:ext cx="1739900" cy="182562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145280" y="4253230"/>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cxnSp>
        <p:nvCxnSpPr>
          <p:cNvPr id="38" name="直接箭头连接符 37"/>
          <p:cNvCxnSpPr/>
          <p:nvPr/>
        </p:nvCxnSpPr>
        <p:spPr>
          <a:xfrm>
            <a:off x="3343910" y="3978910"/>
            <a:ext cx="368300" cy="91757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94C825FB-BC9A-A73E-2CB9-4B2918149321}"/>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E58875C3-3049-3547-FFE6-00180AC1A949}"/>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0598B4CD-4549-0D9C-B8A2-07B75CF92653}"/>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0992C5DE-EBD4-BCEE-2C1E-B62A08ED5582}"/>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638550" y="15868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3933190" y="185801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638550" y="103124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3638550" y="58674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013960" y="449580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8" idx="0"/>
          </p:cNvCxnSpPr>
          <p:nvPr/>
        </p:nvCxnSpPr>
        <p:spPr>
          <a:xfrm flipV="1">
            <a:off x="3381375" y="2719070"/>
            <a:ext cx="434340" cy="49593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820035" y="252984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加工</a:t>
            </a:r>
          </a:p>
        </p:txBody>
      </p:sp>
      <p:sp>
        <p:nvSpPr>
          <p:cNvPr id="2" name="矩形 1">
            <a:extLst>
              <a:ext uri="{FF2B5EF4-FFF2-40B4-BE49-F238E27FC236}">
                <a16:creationId xmlns:a16="http://schemas.microsoft.com/office/drawing/2014/main" id="{0B169034-2993-BFD3-7EFB-B14880149E8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B324B960-AC14-E108-A8D1-B495266CDCF6}"/>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C375AF15-CAE1-BF0D-2EC5-02511BC7171C}"/>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BC0ABAFC-7A72-6D4A-CA7B-9DDEF0908D01}"/>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956050" y="546671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244340" y="577659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957955" y="494030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3957955" y="449580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803900" y="446151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p:nvPr/>
        </p:nvCxnSpPr>
        <p:spPr>
          <a:xfrm>
            <a:off x="3393440" y="3900170"/>
            <a:ext cx="560705" cy="65087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762885" y="416433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放回</a:t>
            </a:r>
          </a:p>
        </p:txBody>
      </p:sp>
      <p:sp>
        <p:nvSpPr>
          <p:cNvPr id="46"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7" name="文本框 46"/>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48"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9" name="文本框 48"/>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2" name="矩形 1">
            <a:extLst>
              <a:ext uri="{FF2B5EF4-FFF2-40B4-BE49-F238E27FC236}">
                <a16:creationId xmlns:a16="http://schemas.microsoft.com/office/drawing/2014/main" id="{DAB0ADF7-4DC3-B03F-353B-9200E524E363}"/>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556DD309-32B3-A3BC-0A7C-65C6E113025D}"/>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0640D5AE-C08E-B612-EAE2-988DD42DB380}"/>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40590518-AB8E-31E4-6146-A5B09AAE5CAF}"/>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956050" y="551815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244340" y="577659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957955" y="494030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3957955" y="449580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803900" y="446151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10" idx="1"/>
            <a:endCxn id="24" idx="0"/>
          </p:cNvCxnSpPr>
          <p:nvPr/>
        </p:nvCxnSpPr>
        <p:spPr>
          <a:xfrm flipH="1">
            <a:off x="6517005" y="2637155"/>
            <a:ext cx="857885" cy="182435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920230" y="3914140"/>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cxnSp>
        <p:nvCxnSpPr>
          <p:cNvPr id="41" name="直接箭头连接符 40"/>
          <p:cNvCxnSpPr>
            <a:stCxn id="12" idx="2"/>
            <a:endCxn id="26" idx="0"/>
          </p:cNvCxnSpPr>
          <p:nvPr/>
        </p:nvCxnSpPr>
        <p:spPr>
          <a:xfrm flipH="1">
            <a:off x="7521575" y="3505835"/>
            <a:ext cx="566420" cy="248031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788910" y="184213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同时</a:t>
            </a:r>
          </a:p>
        </p:txBody>
      </p:sp>
      <p:cxnSp>
        <p:nvCxnSpPr>
          <p:cNvPr id="43" name="直接箭头连接符 42"/>
          <p:cNvCxnSpPr>
            <a:stCxn id="10" idx="1"/>
          </p:cNvCxnSpPr>
          <p:nvPr/>
        </p:nvCxnSpPr>
        <p:spPr>
          <a:xfrm flipH="1">
            <a:off x="5415280" y="2637155"/>
            <a:ext cx="1959610" cy="290322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5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2" name="矩形 1">
            <a:extLst>
              <a:ext uri="{FF2B5EF4-FFF2-40B4-BE49-F238E27FC236}">
                <a16:creationId xmlns:a16="http://schemas.microsoft.com/office/drawing/2014/main" id="{79344A82-5D4E-62B5-04E3-FC3A22323BF9}"/>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247B6F0F-4A4A-69D2-42EE-D8D2D518C6E6}"/>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21371C0C-93C3-E3A6-8707-687E148ADE1B}"/>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4936C6F6-AFD7-EE6A-2DDB-6E978483E1B2}"/>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5275580" y="207010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5562600" y="234759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5276215" y="151130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5276215" y="107950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276215" y="605155"/>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5276215" y="14033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10" idx="1"/>
          </p:cNvCxnSpPr>
          <p:nvPr/>
        </p:nvCxnSpPr>
        <p:spPr>
          <a:xfrm flipH="1">
            <a:off x="6727825" y="2637155"/>
            <a:ext cx="647065" cy="952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718300" y="208915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加工</a:t>
            </a:r>
          </a:p>
        </p:txBody>
      </p:sp>
      <p:sp>
        <p:nvSpPr>
          <p:cNvPr id="42" name="文本框 41"/>
          <p:cNvSpPr txBox="1"/>
          <p:nvPr/>
        </p:nvSpPr>
        <p:spPr>
          <a:xfrm>
            <a:off x="7788910" y="184213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同时</a:t>
            </a:r>
          </a:p>
        </p:txBody>
      </p:sp>
      <p:sp>
        <p:nvSpPr>
          <p:cNvPr id="5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2" name="矩形 1">
            <a:extLst>
              <a:ext uri="{FF2B5EF4-FFF2-40B4-BE49-F238E27FC236}">
                <a16:creationId xmlns:a16="http://schemas.microsoft.com/office/drawing/2014/main" id="{B537C440-C2C6-F6F1-5749-B21AEA7550FE}"/>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045ACE00-D4D0-F045-CAFF-365E9F52EEB6}"/>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8F58901E-CEA3-53B3-F4C1-CDC651B81635}"/>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CB661208-7A63-ED6F-0CFC-F59756300825}"/>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cxnSp>
        <p:nvCxnSpPr>
          <p:cNvPr id="5" name="直接箭头连接符 4"/>
          <p:cNvCxnSpPr>
            <a:stCxn id="10" idx="1"/>
          </p:cNvCxnSpPr>
          <p:nvPr/>
        </p:nvCxnSpPr>
        <p:spPr>
          <a:xfrm flipH="1">
            <a:off x="5687060" y="2637155"/>
            <a:ext cx="1687830" cy="287972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269355" y="300482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放回</a:t>
            </a:r>
          </a:p>
        </p:txBody>
      </p:sp>
      <p:sp>
        <p:nvSpPr>
          <p:cNvPr id="42" name="文本框 41"/>
          <p:cNvSpPr txBox="1"/>
          <p:nvPr/>
        </p:nvSpPr>
        <p:spPr>
          <a:xfrm>
            <a:off x="7788910" y="184213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同时</a:t>
            </a:r>
          </a:p>
        </p:txBody>
      </p:sp>
      <p:sp>
        <p:nvSpPr>
          <p:cNvPr id="41" name="文本框 40"/>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sp>
        <p:nvSpPr>
          <p:cNvPr id="43" name="í$ļíḑè"/>
          <p:cNvSpPr/>
          <p:nvPr/>
        </p:nvSpPr>
        <p:spPr>
          <a:xfrm>
            <a:off x="4211320" y="56711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8" name="文本框 47"/>
          <p:cNvSpPr txBox="1"/>
          <p:nvPr/>
        </p:nvSpPr>
        <p:spPr>
          <a:xfrm>
            <a:off x="4498340" y="594868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49" name="组合 29"/>
          <p:cNvGrpSpPr/>
          <p:nvPr/>
        </p:nvGrpSpPr>
        <p:grpSpPr>
          <a:xfrm>
            <a:off x="4211955" y="5112385"/>
            <a:ext cx="1426210" cy="684530"/>
            <a:chOff x="5138" y="3330"/>
            <a:chExt cx="2246" cy="1078"/>
          </a:xfrm>
          <a:solidFill>
            <a:schemeClr val="accent4">
              <a:lumMod val="75000"/>
            </a:schemeClr>
          </a:solidFill>
        </p:grpSpPr>
        <p:sp>
          <p:nvSpPr>
            <p:cNvPr id="50"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1" name="文本框 50"/>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52" name="组合 51"/>
          <p:cNvGrpSpPr/>
          <p:nvPr/>
        </p:nvGrpSpPr>
        <p:grpSpPr>
          <a:xfrm>
            <a:off x="4211955" y="4680585"/>
            <a:ext cx="1426210" cy="684530"/>
            <a:chOff x="5138" y="2716"/>
            <a:chExt cx="2246" cy="1078"/>
          </a:xfrm>
          <a:solidFill>
            <a:schemeClr val="accent4">
              <a:lumMod val="75000"/>
            </a:schemeClr>
          </a:solidFill>
        </p:grpSpPr>
        <p:sp>
          <p:nvSpPr>
            <p:cNvPr id="53"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4" name="文本框 53"/>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55" name="组合 54"/>
          <p:cNvGrpSpPr/>
          <p:nvPr/>
        </p:nvGrpSpPr>
        <p:grpSpPr>
          <a:xfrm>
            <a:off x="4211955" y="4206240"/>
            <a:ext cx="1426210" cy="684530"/>
            <a:chOff x="8372" y="8928"/>
            <a:chExt cx="2246" cy="1078"/>
          </a:xfrm>
          <a:solidFill>
            <a:schemeClr val="accent4">
              <a:lumMod val="75000"/>
            </a:schemeClr>
          </a:solidFill>
        </p:grpSpPr>
        <p:sp>
          <p:nvSpPr>
            <p:cNvPr id="56"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7" name="文本框 56"/>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58" name="组合 57"/>
          <p:cNvGrpSpPr/>
          <p:nvPr/>
        </p:nvGrpSpPr>
        <p:grpSpPr>
          <a:xfrm>
            <a:off x="4211955" y="3741420"/>
            <a:ext cx="1426210" cy="684530"/>
            <a:chOff x="11626" y="8927"/>
            <a:chExt cx="2246" cy="1078"/>
          </a:xfrm>
          <a:solidFill>
            <a:schemeClr val="accent4">
              <a:lumMod val="75000"/>
            </a:schemeClr>
          </a:solidFill>
        </p:grpSpPr>
        <p:sp>
          <p:nvSpPr>
            <p:cNvPr id="59"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0" name="文本框 59"/>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sp>
        <p:nvSpPr>
          <p:cNvPr id="6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3" name="文本框 6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6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5" name="文本框 6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2" name="矩形 1">
            <a:extLst>
              <a:ext uri="{FF2B5EF4-FFF2-40B4-BE49-F238E27FC236}">
                <a16:creationId xmlns:a16="http://schemas.microsoft.com/office/drawing/2014/main" id="{B7DB3A59-CB9A-8A08-2674-E3A6EDED3950}"/>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C4EA9E10-836C-1638-5B59-370D93B11B5E}"/>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30443714-3F7F-DA7D-E6CC-8EE996E4A9D0}"/>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7B807C05-A463-C2D1-7643-6A5986083792}"/>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14" idx="1"/>
          </p:cNvCxnSpPr>
          <p:nvPr/>
        </p:nvCxnSpPr>
        <p:spPr>
          <a:xfrm flipH="1">
            <a:off x="5687060" y="4716145"/>
            <a:ext cx="4234180" cy="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286625" y="4194175"/>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cxnSp>
        <p:nvCxnSpPr>
          <p:cNvPr id="41" name="直接箭头连接符 40"/>
          <p:cNvCxnSpPr>
            <a:stCxn id="14" idx="1"/>
            <a:endCxn id="28" idx="3"/>
          </p:cNvCxnSpPr>
          <p:nvPr/>
        </p:nvCxnSpPr>
        <p:spPr>
          <a:xfrm flipH="1">
            <a:off x="8806180" y="4716145"/>
            <a:ext cx="1115060" cy="68516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43" name="í$ļíḑè"/>
          <p:cNvSpPr/>
          <p:nvPr/>
        </p:nvSpPr>
        <p:spPr>
          <a:xfrm>
            <a:off x="4211320" y="56711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8" name="文本框 47"/>
          <p:cNvSpPr txBox="1"/>
          <p:nvPr/>
        </p:nvSpPr>
        <p:spPr>
          <a:xfrm>
            <a:off x="4498340" y="594868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49" name="组合 29"/>
          <p:cNvGrpSpPr/>
          <p:nvPr/>
        </p:nvGrpSpPr>
        <p:grpSpPr>
          <a:xfrm>
            <a:off x="4211955" y="5112385"/>
            <a:ext cx="1426210" cy="684530"/>
            <a:chOff x="5138" y="3330"/>
            <a:chExt cx="2246" cy="1078"/>
          </a:xfrm>
          <a:solidFill>
            <a:schemeClr val="accent4">
              <a:lumMod val="75000"/>
            </a:schemeClr>
          </a:solidFill>
        </p:grpSpPr>
        <p:sp>
          <p:nvSpPr>
            <p:cNvPr id="50"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1" name="文本框 50"/>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52" name="组合 51"/>
          <p:cNvGrpSpPr/>
          <p:nvPr/>
        </p:nvGrpSpPr>
        <p:grpSpPr>
          <a:xfrm>
            <a:off x="4211955" y="4680585"/>
            <a:ext cx="1426210" cy="684530"/>
            <a:chOff x="5138" y="2716"/>
            <a:chExt cx="2246" cy="1078"/>
          </a:xfrm>
          <a:solidFill>
            <a:schemeClr val="accent4">
              <a:lumMod val="75000"/>
            </a:schemeClr>
          </a:solidFill>
        </p:grpSpPr>
        <p:sp>
          <p:nvSpPr>
            <p:cNvPr id="53"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4" name="文本框 53"/>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55" name="组合 54"/>
          <p:cNvGrpSpPr/>
          <p:nvPr/>
        </p:nvGrpSpPr>
        <p:grpSpPr>
          <a:xfrm>
            <a:off x="4211955" y="4206240"/>
            <a:ext cx="1426210" cy="684530"/>
            <a:chOff x="8372" y="8928"/>
            <a:chExt cx="2246" cy="1078"/>
          </a:xfrm>
          <a:solidFill>
            <a:schemeClr val="accent4">
              <a:lumMod val="75000"/>
            </a:schemeClr>
          </a:solidFill>
        </p:grpSpPr>
        <p:sp>
          <p:nvSpPr>
            <p:cNvPr id="56"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7" name="文本框 56"/>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58" name="组合 57"/>
          <p:cNvGrpSpPr/>
          <p:nvPr/>
        </p:nvGrpSpPr>
        <p:grpSpPr>
          <a:xfrm>
            <a:off x="4211955" y="3741420"/>
            <a:ext cx="1426210" cy="684530"/>
            <a:chOff x="11626" y="8927"/>
            <a:chExt cx="2246" cy="1078"/>
          </a:xfrm>
          <a:solidFill>
            <a:schemeClr val="accent4">
              <a:lumMod val="75000"/>
            </a:schemeClr>
          </a:solidFill>
        </p:grpSpPr>
        <p:sp>
          <p:nvSpPr>
            <p:cNvPr id="59"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0" name="文本框 59"/>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sp>
        <p:nvSpPr>
          <p:cNvPr id="66" name="文本框 65"/>
          <p:cNvSpPr txBox="1"/>
          <p:nvPr/>
        </p:nvSpPr>
        <p:spPr>
          <a:xfrm>
            <a:off x="9260840" y="5207000"/>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sp>
        <p:nvSpPr>
          <p:cNvPr id="67"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8" name="文本框 67"/>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69"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0" name="文本框 69"/>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2" name="矩形 1">
            <a:extLst>
              <a:ext uri="{FF2B5EF4-FFF2-40B4-BE49-F238E27FC236}">
                <a16:creationId xmlns:a16="http://schemas.microsoft.com/office/drawing/2014/main" id="{8461B79A-CF1B-0F88-1F03-B6C4DDD63D90}"/>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24205299-679F-52C9-BF25-16506EEF5D04}"/>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6EED1D3B-84A0-376F-1BD4-C9E599C7048B}"/>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1AFD7AE9-497D-9426-C837-D483A577A52A}"/>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9921240" y="274637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10191750" y="300482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9921875" y="2285365"/>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9921875" y="176784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9921240" y="129032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9921240" y="789940"/>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9921875" y="257175"/>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sp>
        <p:nvSpPr>
          <p:cNvPr id="37" name="文本框 36"/>
          <p:cNvSpPr txBox="1"/>
          <p:nvPr/>
        </p:nvSpPr>
        <p:spPr>
          <a:xfrm>
            <a:off x="9921240" y="395287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加工</a:t>
            </a:r>
          </a:p>
        </p:txBody>
      </p:sp>
      <p:cxnSp>
        <p:nvCxnSpPr>
          <p:cNvPr id="41" name="直接箭头连接符 40"/>
          <p:cNvCxnSpPr>
            <a:stCxn id="14" idx="0"/>
            <a:endCxn id="16" idx="2"/>
          </p:cNvCxnSpPr>
          <p:nvPr/>
        </p:nvCxnSpPr>
        <p:spPr>
          <a:xfrm flipV="1">
            <a:off x="10634345" y="3900170"/>
            <a:ext cx="0" cy="47307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5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2" name="矩形 1">
            <a:extLst>
              <a:ext uri="{FF2B5EF4-FFF2-40B4-BE49-F238E27FC236}">
                <a16:creationId xmlns:a16="http://schemas.microsoft.com/office/drawing/2014/main" id="{112D19D3-A56A-3AC8-6424-AD2E7C114AA7}"/>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75A8B4DF-874B-DF71-7EC1-4EB6AA71F701}"/>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9DB48890-749D-95D3-1F8A-CDD86FF86037}"/>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5" name="!!tb3">
            <a:extLst>
              <a:ext uri="{FF2B5EF4-FFF2-40B4-BE49-F238E27FC236}">
                <a16:creationId xmlns:a16="http://schemas.microsoft.com/office/drawing/2014/main" id="{2A2866D2-C9E7-D765-E53C-464D14193BA0}"/>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41" name="直接箭头连接符 40"/>
          <p:cNvCxnSpPr>
            <a:stCxn id="14" idx="1"/>
            <a:endCxn id="16" idx="3"/>
          </p:cNvCxnSpPr>
          <p:nvPr/>
        </p:nvCxnSpPr>
        <p:spPr>
          <a:xfrm flipH="1">
            <a:off x="6659245" y="4716145"/>
            <a:ext cx="3261995" cy="91948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532370" y="469011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放回</a:t>
            </a:r>
          </a:p>
        </p:txBody>
      </p:sp>
      <p:sp>
        <p:nvSpPr>
          <p:cNvPr id="1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1"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24" name="文本框 23"/>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25" name="文本框 2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26" name="í$ļíḑè"/>
          <p:cNvSpPr/>
          <p:nvPr/>
        </p:nvSpPr>
        <p:spPr>
          <a:xfrm>
            <a:off x="5233035" y="5259070"/>
            <a:ext cx="1426210" cy="1153795"/>
          </a:xfrm>
          <a:prstGeom prst="roundRect">
            <a:avLst>
              <a:gd name="adj" fmla="val 7606"/>
            </a:avLst>
          </a:prstGeom>
          <a:solidFill>
            <a:schemeClr val="accent2">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5397500" y="5652135"/>
            <a:ext cx="1097280" cy="368300"/>
          </a:xfrm>
          <a:prstGeom prst="rect">
            <a:avLst/>
          </a:prstGeom>
          <a:noFill/>
        </p:spPr>
        <p:txBody>
          <a:bodyPr wrap="none" rtlCol="0">
            <a:spAutoFit/>
          </a:bodyPr>
          <a:lstStyle/>
          <a:p>
            <a:pPr algn="ctr"/>
            <a:r>
              <a:rPr lang="zh-CN" altLang="en-US" b="1">
                <a:solidFill>
                  <a:schemeClr val="tx1"/>
                </a:solidFill>
              </a:rPr>
              <a:t>最终产品</a:t>
            </a:r>
          </a:p>
        </p:txBody>
      </p:sp>
      <p:sp>
        <p:nvSpPr>
          <p:cNvPr id="5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2" name="矩形 1">
            <a:extLst>
              <a:ext uri="{FF2B5EF4-FFF2-40B4-BE49-F238E27FC236}">
                <a16:creationId xmlns:a16="http://schemas.microsoft.com/office/drawing/2014/main" id="{17D62479-35FA-27C2-6667-10E9B4CCD593}"/>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2C72870F-2BCB-6279-6711-85946FC0737F}"/>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062CE917-F037-C1C0-9384-9A0C732C9C62}"/>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6" name="!!tb3">
            <a:extLst>
              <a:ext uri="{FF2B5EF4-FFF2-40B4-BE49-F238E27FC236}">
                <a16:creationId xmlns:a16="http://schemas.microsoft.com/office/drawing/2014/main" id="{DE1E919C-6DCB-580B-6D1A-BA03E0873743}"/>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A</a:t>
            </a:r>
          </a:p>
        </p:txBody>
      </p:sp>
      <p:sp>
        <p:nvSpPr>
          <p:cNvPr id="8" name="!!B"/>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BT"/>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E</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561965" y="3741420"/>
            <a:ext cx="868680" cy="368300"/>
          </a:xfrm>
          <a:prstGeom prst="rect">
            <a:avLst/>
          </a:prstGeom>
          <a:noFill/>
        </p:spPr>
        <p:txBody>
          <a:bodyPr wrap="none" rtlCol="0">
            <a:spAutoFit/>
          </a:bodyPr>
          <a:lstStyle/>
          <a:p>
            <a:r>
              <a:rPr lang="zh-CN" altLang="en-US" b="1">
                <a:solidFill>
                  <a:schemeClr val="bg1"/>
                </a:solidFill>
              </a:rPr>
              <a:t>上下文</a:t>
            </a:r>
          </a:p>
        </p:txBody>
      </p:sp>
      <p:grpSp>
        <p:nvGrpSpPr>
          <p:cNvPr id="31" name="组合 29"/>
          <p:cNvGrpSpPr/>
          <p:nvPr/>
        </p:nvGrpSpPr>
        <p:grpSpPr>
          <a:xfrm>
            <a:off x="3253740" y="5828030"/>
            <a:ext cx="1426210" cy="685165"/>
            <a:chOff x="5138" y="3330"/>
            <a:chExt cx="2246" cy="1079"/>
          </a:xfrm>
          <a:solidFill>
            <a:schemeClr val="accent4">
              <a:lumMod val="75000"/>
            </a:schemeClr>
          </a:solidFill>
        </p:grpSpPr>
        <p:sp>
          <p:nvSpPr>
            <p:cNvPr id="21"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3579"/>
              <a:ext cx="1279" cy="580"/>
            </a:xfrm>
            <a:prstGeom prst="rect">
              <a:avLst/>
            </a:prstGeom>
            <a:grpFill/>
          </p:spPr>
          <p:txBody>
            <a:bodyPr wrap="none" rtlCol="0">
              <a:spAutoFit/>
            </a:bodyPr>
            <a:lstStyle/>
            <a:p>
              <a:r>
                <a:rPr lang="zh-CN" altLang="en-US" b="1">
                  <a:solidFill>
                    <a:schemeClr val="bg1"/>
                  </a:solidFill>
                </a:rPr>
                <a:t>资源</a:t>
              </a:r>
              <a:r>
                <a:rPr lang="en-US" altLang="zh-CN" b="1">
                  <a:solidFill>
                    <a:schemeClr val="bg1"/>
                  </a:solidFill>
                </a:rPr>
                <a:t>A</a:t>
              </a:r>
            </a:p>
          </p:txBody>
        </p:sp>
      </p:grpSp>
      <p:grpSp>
        <p:nvGrpSpPr>
          <p:cNvPr id="32" name="组合 31"/>
          <p:cNvGrpSpPr/>
          <p:nvPr/>
        </p:nvGrpSpPr>
        <p:grpSpPr>
          <a:xfrm>
            <a:off x="4953635" y="5828030"/>
            <a:ext cx="1426210" cy="685165"/>
            <a:chOff x="5138" y="2716"/>
            <a:chExt cx="2246" cy="1079"/>
          </a:xfrm>
          <a:solidFill>
            <a:schemeClr val="accent4">
              <a:lumMod val="75000"/>
            </a:schemeClr>
          </a:solidFill>
        </p:grpSpPr>
        <p:sp>
          <p:nvSpPr>
            <p:cNvPr id="24"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5646" y="2965"/>
              <a:ext cx="1254" cy="580"/>
            </a:xfrm>
            <a:prstGeom prst="rect">
              <a:avLst/>
            </a:prstGeom>
            <a:grpFill/>
          </p:spPr>
          <p:txBody>
            <a:bodyPr wrap="none" rtlCol="0">
              <a:spAutoFit/>
            </a:bodyPr>
            <a:lstStyle/>
            <a:p>
              <a:pPr algn="l"/>
              <a:r>
                <a:rPr lang="zh-CN" altLang="en-US" b="1">
                  <a:solidFill>
                    <a:schemeClr val="bg1"/>
                  </a:solidFill>
                  <a:sym typeface="+mn-ea"/>
                </a:rPr>
                <a:t>资源</a:t>
              </a:r>
              <a:r>
                <a:rPr lang="en-US" altLang="zh-CN" b="1">
                  <a:solidFill>
                    <a:schemeClr val="bg1"/>
                  </a:solidFill>
                </a:rPr>
                <a:t>B</a:t>
              </a:r>
            </a:p>
          </p:txBody>
        </p:sp>
      </p:grpSp>
      <p:grpSp>
        <p:nvGrpSpPr>
          <p:cNvPr id="33" name="组合 32"/>
          <p:cNvGrpSpPr/>
          <p:nvPr/>
        </p:nvGrpSpPr>
        <p:grpSpPr>
          <a:xfrm>
            <a:off x="4135755" y="4442460"/>
            <a:ext cx="1426210" cy="685165"/>
            <a:chOff x="8372" y="8928"/>
            <a:chExt cx="2246" cy="1079"/>
          </a:xfrm>
          <a:solidFill>
            <a:schemeClr val="accent4">
              <a:lumMod val="75000"/>
            </a:schemeClr>
          </a:solidFill>
        </p:grpSpPr>
        <p:sp>
          <p:nvSpPr>
            <p:cNvPr id="26"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8880" y="9177"/>
              <a:ext cx="1250" cy="580"/>
            </a:xfrm>
            <a:prstGeom prst="rect">
              <a:avLst/>
            </a:prstGeom>
            <a:grpFill/>
          </p:spPr>
          <p:txBody>
            <a:bodyPr wrap="none" rtlCol="0">
              <a:spAutoFit/>
            </a:bodyPr>
            <a:lstStyle/>
            <a:p>
              <a:pPr algn="l"/>
              <a:r>
                <a:rPr lang="zh-CN" altLang="en-US" b="1">
                  <a:solidFill>
                    <a:schemeClr val="bg1"/>
                  </a:solidFill>
                  <a:sym typeface="+mn-ea"/>
                </a:rPr>
                <a:t>资源</a:t>
              </a:r>
              <a:r>
                <a:rPr lang="en-US" altLang="zh-CN" b="1">
                  <a:solidFill>
                    <a:schemeClr val="bg1"/>
                  </a:solidFill>
                </a:rPr>
                <a:t>C</a:t>
              </a:r>
            </a:p>
          </p:txBody>
        </p:sp>
      </p:grpSp>
      <p:grpSp>
        <p:nvGrpSpPr>
          <p:cNvPr id="34" name="组合 33"/>
          <p:cNvGrpSpPr/>
          <p:nvPr/>
        </p:nvGrpSpPr>
        <p:grpSpPr>
          <a:xfrm>
            <a:off x="6808470" y="5986145"/>
            <a:ext cx="1426210" cy="685165"/>
            <a:chOff x="11626" y="8927"/>
            <a:chExt cx="2246" cy="1079"/>
          </a:xfrm>
          <a:solidFill>
            <a:schemeClr val="accent4">
              <a:lumMod val="75000"/>
            </a:schemeClr>
          </a:solidFill>
        </p:grpSpPr>
        <p:sp>
          <p:nvSpPr>
            <p:cNvPr id="28"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2134" y="9176"/>
              <a:ext cx="1293" cy="580"/>
            </a:xfrm>
            <a:prstGeom prst="rect">
              <a:avLst/>
            </a:prstGeom>
            <a:grpFill/>
          </p:spPr>
          <p:txBody>
            <a:bodyPr wrap="none" rtlCol="0">
              <a:spAutoFit/>
            </a:bodyPr>
            <a:lstStyle/>
            <a:p>
              <a:pPr algn="l"/>
              <a:r>
                <a:rPr lang="zh-CN" altLang="en-US" b="1">
                  <a:solidFill>
                    <a:schemeClr val="bg1"/>
                  </a:solidFill>
                  <a:sym typeface="+mn-ea"/>
                </a:rPr>
                <a:t>资源</a:t>
              </a:r>
              <a:r>
                <a:rPr lang="en-US" altLang="zh-CN" b="1">
                  <a:solidFill>
                    <a:schemeClr val="bg1"/>
                  </a:solidFill>
                </a:rPr>
                <a:t>D</a:t>
              </a:r>
            </a:p>
          </p:txBody>
        </p:sp>
      </p:grpSp>
      <p:grpSp>
        <p:nvGrpSpPr>
          <p:cNvPr id="35" name="组合 34"/>
          <p:cNvGrpSpPr/>
          <p:nvPr/>
        </p:nvGrpSpPr>
        <p:grpSpPr>
          <a:xfrm>
            <a:off x="7379970" y="5058410"/>
            <a:ext cx="1426210" cy="685165"/>
            <a:chOff x="14943" y="8929"/>
            <a:chExt cx="2246" cy="1079"/>
          </a:xfrm>
          <a:solidFill>
            <a:schemeClr val="accent4">
              <a:lumMod val="75000"/>
            </a:schemeClr>
          </a:solidFill>
        </p:grpSpPr>
        <p:sp>
          <p:nvSpPr>
            <p:cNvPr id="37"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2" name="文本框 41"/>
            <p:cNvSpPr txBox="1"/>
            <p:nvPr/>
          </p:nvSpPr>
          <p:spPr>
            <a:xfrm>
              <a:off x="15451" y="9178"/>
              <a:ext cx="1214" cy="580"/>
            </a:xfrm>
            <a:prstGeom prst="rect">
              <a:avLst/>
            </a:prstGeom>
            <a:grpFill/>
          </p:spPr>
          <p:txBody>
            <a:bodyPr wrap="none" rtlCol="0">
              <a:spAutoFit/>
            </a:bodyPr>
            <a:lstStyle/>
            <a:p>
              <a:pPr algn="l"/>
              <a:r>
                <a:rPr lang="zh-CN" altLang="en-US" b="1">
                  <a:solidFill>
                    <a:schemeClr val="bg1"/>
                  </a:solidFill>
                  <a:sym typeface="+mn-ea"/>
                </a:rPr>
                <a:t>资源</a:t>
              </a:r>
              <a:r>
                <a:rPr lang="en-US" altLang="zh-CN" b="1">
                  <a:solidFill>
                    <a:schemeClr val="bg1"/>
                  </a:solidFill>
                </a:rPr>
                <a:t>E</a:t>
              </a:r>
            </a:p>
          </p:txBody>
        </p:sp>
      </p:grpSp>
      <p:sp>
        <p:nvSpPr>
          <p:cNvPr id="43" name="í$ļíḑè"/>
          <p:cNvSpPr/>
          <p:nvPr/>
        </p:nvSpPr>
        <p:spPr>
          <a:xfrm>
            <a:off x="5815965" y="437388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4" name="文本框 43"/>
          <p:cNvSpPr txBox="1"/>
          <p:nvPr/>
        </p:nvSpPr>
        <p:spPr>
          <a:xfrm>
            <a:off x="6093778" y="4766945"/>
            <a:ext cx="870585" cy="368300"/>
          </a:xfrm>
          <a:prstGeom prst="rect">
            <a:avLst/>
          </a:prstGeom>
          <a:noFill/>
        </p:spPr>
        <p:txBody>
          <a:bodyPr wrap="none" rtlCol="0">
            <a:spAutoFit/>
          </a:bodyPr>
          <a:lstStyle/>
          <a:p>
            <a:pPr algn="ctr"/>
            <a:r>
              <a:rPr lang="zh-CN" altLang="en-US" b="1">
                <a:solidFill>
                  <a:schemeClr val="tx1"/>
                </a:solidFill>
              </a:rPr>
              <a:t>主资源</a:t>
            </a:r>
          </a:p>
        </p:txBody>
      </p:sp>
      <p:cxnSp>
        <p:nvCxnSpPr>
          <p:cNvPr id="47" name="直接箭头连接符 46"/>
          <p:cNvCxnSpPr/>
          <p:nvPr/>
        </p:nvCxnSpPr>
        <p:spPr>
          <a:xfrm flipV="1">
            <a:off x="2252345" y="3891280"/>
            <a:ext cx="426720" cy="48260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4094480" y="2848610"/>
            <a:ext cx="3261360" cy="36639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14" idx="0"/>
          </p:cNvCxnSpPr>
          <p:nvPr/>
        </p:nvCxnSpPr>
        <p:spPr>
          <a:xfrm>
            <a:off x="8801100" y="2979420"/>
            <a:ext cx="1833245" cy="139382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862830" y="2611120"/>
            <a:ext cx="1097280" cy="368300"/>
          </a:xfrm>
          <a:prstGeom prst="rect">
            <a:avLst/>
          </a:prstGeom>
          <a:noFill/>
        </p:spPr>
        <p:txBody>
          <a:bodyPr wrap="none" rtlCol="0">
            <a:spAutoFit/>
          </a:bodyPr>
          <a:lstStyle/>
          <a:p>
            <a:r>
              <a:rPr lang="zh-CN" altLang="en-US" b="1">
                <a:solidFill>
                  <a:schemeClr val="bg1"/>
                </a:solidFill>
              </a:rPr>
              <a:t>流程配置</a:t>
            </a:r>
          </a:p>
        </p:txBody>
      </p:sp>
      <p:sp>
        <p:nvSpPr>
          <p:cNvPr id="51" name="文本框 50"/>
          <p:cNvSpPr txBox="1"/>
          <p:nvPr/>
        </p:nvSpPr>
        <p:spPr>
          <a:xfrm>
            <a:off x="1259840" y="3741420"/>
            <a:ext cx="1097280" cy="368300"/>
          </a:xfrm>
          <a:prstGeom prst="rect">
            <a:avLst/>
          </a:prstGeom>
          <a:noFill/>
        </p:spPr>
        <p:txBody>
          <a:bodyPr wrap="none" rtlCol="0">
            <a:spAutoFit/>
          </a:bodyPr>
          <a:lstStyle/>
          <a:p>
            <a:r>
              <a:rPr lang="zh-CN" altLang="en-US" b="1">
                <a:solidFill>
                  <a:schemeClr val="bg1"/>
                </a:solidFill>
              </a:rPr>
              <a:t>流程配置</a:t>
            </a:r>
          </a:p>
        </p:txBody>
      </p:sp>
      <p:sp>
        <p:nvSpPr>
          <p:cNvPr id="52" name="文本框 51"/>
          <p:cNvSpPr txBox="1"/>
          <p:nvPr/>
        </p:nvSpPr>
        <p:spPr>
          <a:xfrm>
            <a:off x="9638665" y="3119755"/>
            <a:ext cx="1097280" cy="368300"/>
          </a:xfrm>
          <a:prstGeom prst="rect">
            <a:avLst/>
          </a:prstGeom>
          <a:noFill/>
        </p:spPr>
        <p:txBody>
          <a:bodyPr wrap="none" rtlCol="0">
            <a:spAutoFit/>
          </a:bodyPr>
          <a:lstStyle/>
          <a:p>
            <a:r>
              <a:rPr lang="zh-CN" altLang="en-US" b="1">
                <a:solidFill>
                  <a:schemeClr val="bg1"/>
                </a:solidFill>
              </a:rPr>
              <a:t>流程配置</a:t>
            </a:r>
          </a:p>
        </p:txBody>
      </p:sp>
      <p:sp>
        <p:nvSpPr>
          <p:cNvPr id="41" name="í$ļíḑè"/>
          <p:cNvSpPr/>
          <p:nvPr/>
        </p:nvSpPr>
        <p:spPr>
          <a:xfrm>
            <a:off x="10248900" y="605155"/>
            <a:ext cx="1426210" cy="1153795"/>
          </a:xfrm>
          <a:prstGeom prst="roundRect">
            <a:avLst>
              <a:gd name="adj" fmla="val 7606"/>
            </a:avLst>
          </a:prstGeom>
          <a:solidFill>
            <a:schemeClr val="accent2">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10412095" y="974725"/>
            <a:ext cx="1099820" cy="368300"/>
          </a:xfrm>
          <a:prstGeom prst="rect">
            <a:avLst/>
          </a:prstGeom>
          <a:noFill/>
        </p:spPr>
        <p:txBody>
          <a:bodyPr wrap="none" rtlCol="0">
            <a:spAutoFit/>
          </a:bodyPr>
          <a:lstStyle/>
          <a:p>
            <a:pPr algn="ctr"/>
            <a:r>
              <a:rPr lang="zh-CN" altLang="en-US" b="1">
                <a:solidFill>
                  <a:schemeClr val="tx1"/>
                </a:solidFill>
              </a:rPr>
              <a:t>整个业务</a:t>
            </a:r>
          </a:p>
        </p:txBody>
      </p:sp>
      <p:sp>
        <p:nvSpPr>
          <p:cNvPr id="54"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6"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7" name="文本框 56"/>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2" name="矩形 1">
            <a:extLst>
              <a:ext uri="{FF2B5EF4-FFF2-40B4-BE49-F238E27FC236}">
                <a16:creationId xmlns:a16="http://schemas.microsoft.com/office/drawing/2014/main" id="{00BC4A6E-2108-DC48-4910-D174D4CC93CB}"/>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B388EF79-8692-E311-6543-89F4EA6674F4}"/>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626A97AB-888C-26EA-78B9-8A1B1799F1BF}"/>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10" name="!!tb3">
            <a:extLst>
              <a:ext uri="{FF2B5EF4-FFF2-40B4-BE49-F238E27FC236}">
                <a16:creationId xmlns:a16="http://schemas.microsoft.com/office/drawing/2014/main" id="{34B2C0C9-8CF4-B0C8-8CA3-70D5AF15C1B9}"/>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F8FA21E-7500-8D3C-529D-6503B0EC0AAE}"/>
              </a:ext>
            </a:extLst>
          </p:cNvPr>
          <p:cNvSpPr txBox="1"/>
          <p:nvPr/>
        </p:nvSpPr>
        <p:spPr>
          <a:xfrm>
            <a:off x="10410093" y="2905780"/>
            <a:ext cx="539262" cy="523220"/>
          </a:xfrm>
          <a:prstGeom prst="rect">
            <a:avLst/>
          </a:prstGeom>
          <a:noFill/>
        </p:spPr>
        <p:txBody>
          <a:bodyPr wrap="square" rtlCol="0">
            <a:spAutoFit/>
          </a:bodyPr>
          <a:lstStyle/>
          <a:p>
            <a:r>
              <a:rPr kumimoji="1" lang="zh-CN" altLang="en-US" sz="2800" b="1" dirty="0">
                <a:solidFill>
                  <a:srgbClr val="1E3C53"/>
                </a:solidFill>
                <a:latin typeface="Yuanti SC" panose="02010600040101010101" pitchFamily="2" charset="-122"/>
                <a:ea typeface="Yuanti SC" panose="02010600040101010101" pitchFamily="2" charset="-122"/>
              </a:rPr>
              <a:t>。</a:t>
            </a:r>
          </a:p>
        </p:txBody>
      </p:sp>
      <p:sp>
        <p:nvSpPr>
          <p:cNvPr id="13" name="!!comment1">
            <a:extLst>
              <a:ext uri="{FF2B5EF4-FFF2-40B4-BE49-F238E27FC236}">
                <a16:creationId xmlns:a16="http://schemas.microsoft.com/office/drawing/2014/main" id="{47EB19E2-E682-4216-F8F6-E3E063FF2029}"/>
              </a:ext>
            </a:extLst>
          </p:cNvPr>
          <p:cNvSpPr/>
          <p:nvPr/>
        </p:nvSpPr>
        <p:spPr>
          <a:xfrm>
            <a:off x="4736124" y="1549015"/>
            <a:ext cx="2473568"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SimHei" panose="02010609060101010101" pitchFamily="49" charset="-122"/>
                <a:ea typeface="SimHei" panose="02010609060101010101" pitchFamily="49" charset="-122"/>
              </a:rPr>
              <a:t>支持</a:t>
            </a:r>
            <a:r>
              <a:rPr kumimoji="1" lang="en-US" altLang="zh-CN" sz="1600" dirty="0">
                <a:solidFill>
                  <a:schemeClr val="tx1"/>
                </a:solidFill>
                <a:latin typeface="SimHei" panose="02010609060101010101" pitchFamily="49" charset="-122"/>
                <a:ea typeface="SimHei" panose="02010609060101010101" pitchFamily="49" charset="-122"/>
              </a:rPr>
              <a:t>JDK8~JDK17</a:t>
            </a:r>
          </a:p>
          <a:p>
            <a:r>
              <a:rPr kumimoji="1" lang="zh-CN" altLang="en-US" sz="1600" dirty="0">
                <a:solidFill>
                  <a:schemeClr val="tx1"/>
                </a:solidFill>
                <a:latin typeface="SimHei" panose="02010609060101010101" pitchFamily="49" charset="-122"/>
                <a:ea typeface="SimHei" panose="02010609060101010101" pitchFamily="49" charset="-122"/>
              </a:rPr>
              <a:t>支持</a:t>
            </a:r>
            <a:r>
              <a:rPr kumimoji="1" lang="en-US" altLang="zh-CN" sz="1600" dirty="0" err="1">
                <a:solidFill>
                  <a:schemeClr val="tx1"/>
                </a:solidFill>
                <a:latin typeface="SimHei" panose="02010609060101010101" pitchFamily="49" charset="-122"/>
                <a:ea typeface="SimHei" panose="02010609060101010101" pitchFamily="49" charset="-122"/>
              </a:rPr>
              <a:t>Springboot</a:t>
            </a:r>
            <a:r>
              <a:rPr kumimoji="1" lang="zh-CN" altLang="en-US" sz="1600" dirty="0">
                <a:solidFill>
                  <a:schemeClr val="tx1"/>
                </a:solidFill>
                <a:latin typeface="SimHei" panose="02010609060101010101" pitchFamily="49" charset="-122"/>
                <a:ea typeface="SimHei" panose="02010609060101010101" pitchFamily="49" charset="-122"/>
              </a:rPr>
              <a:t>自动装配</a:t>
            </a:r>
            <a:endParaRPr kumimoji="1" lang="en-US" altLang="zh-CN" sz="1600" dirty="0">
              <a:solidFill>
                <a:schemeClr val="tx1"/>
              </a:solidFill>
              <a:latin typeface="SimHei" panose="02010609060101010101" pitchFamily="49" charset="-122"/>
              <a:ea typeface="SimHei" panose="02010609060101010101" pitchFamily="49" charset="-122"/>
            </a:endParaRPr>
          </a:p>
          <a:p>
            <a:r>
              <a:rPr kumimoji="1" lang="zh-CN" altLang="en-US" sz="1600" dirty="0">
                <a:solidFill>
                  <a:schemeClr val="tx1"/>
                </a:solidFill>
                <a:latin typeface="SimHei" panose="02010609060101010101" pitchFamily="49" charset="-122"/>
                <a:ea typeface="SimHei" panose="02010609060101010101" pitchFamily="49" charset="-122"/>
              </a:rPr>
              <a:t>支持任何架构的应用</a:t>
            </a:r>
          </a:p>
        </p:txBody>
      </p:sp>
      <p:sp>
        <p:nvSpPr>
          <p:cNvPr id="14" name="!!comment2-1">
            <a:extLst>
              <a:ext uri="{FF2B5EF4-FFF2-40B4-BE49-F238E27FC236}">
                <a16:creationId xmlns:a16="http://schemas.microsoft.com/office/drawing/2014/main" id="{710CD36F-F932-3C8D-E405-3B9C3CFD7CA7}"/>
              </a:ext>
            </a:extLst>
          </p:cNvPr>
          <p:cNvSpPr/>
          <p:nvPr/>
        </p:nvSpPr>
        <p:spPr>
          <a:xfrm rot="10800000">
            <a:off x="4736125" y="3868107"/>
            <a:ext cx="2473569"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5" name="!!comment3">
            <a:extLst>
              <a:ext uri="{FF2B5EF4-FFF2-40B4-BE49-F238E27FC236}">
                <a16:creationId xmlns:a16="http://schemas.microsoft.com/office/drawing/2014/main" id="{B39FF037-074F-1EB8-7203-95B049556F02}"/>
              </a:ext>
            </a:extLst>
          </p:cNvPr>
          <p:cNvSpPr/>
          <p:nvPr/>
        </p:nvSpPr>
        <p:spPr>
          <a:xfrm>
            <a:off x="7350373" y="1549015"/>
            <a:ext cx="3059720"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mn-ea"/>
              </a:rPr>
              <a:t>逻辑编排，一切皆为组件</a:t>
            </a:r>
            <a:endParaRPr kumimoji="1" lang="en-US" altLang="zh-CN" sz="1600" dirty="0">
              <a:solidFill>
                <a:schemeClr val="tx1"/>
              </a:solidFill>
              <a:latin typeface="+mn-ea"/>
            </a:endParaRPr>
          </a:p>
          <a:p>
            <a:r>
              <a:rPr kumimoji="1" lang="zh-CN" altLang="en-US" sz="1600" dirty="0">
                <a:solidFill>
                  <a:schemeClr val="tx1"/>
                </a:solidFill>
                <a:latin typeface="+mn-ea"/>
              </a:rPr>
              <a:t>项目解耦利器</a:t>
            </a:r>
            <a:endParaRPr kumimoji="1" lang="en-US" altLang="zh-CN" sz="1600" dirty="0">
              <a:solidFill>
                <a:schemeClr val="tx1"/>
              </a:solidFill>
              <a:latin typeface="+mn-ea"/>
            </a:endParaRPr>
          </a:p>
          <a:p>
            <a:r>
              <a:rPr kumimoji="1" lang="zh-CN" altLang="en-US" sz="1600" dirty="0">
                <a:solidFill>
                  <a:schemeClr val="tx1"/>
                </a:solidFill>
                <a:latin typeface="+mn-ea"/>
              </a:rPr>
              <a:t>独创的</a:t>
            </a:r>
            <a:r>
              <a:rPr kumimoji="1" lang="en-US" altLang="zh-CN" sz="1600" dirty="0">
                <a:solidFill>
                  <a:schemeClr val="tx1"/>
                </a:solidFill>
                <a:latin typeface="+mn-ea"/>
              </a:rPr>
              <a:t>ELF</a:t>
            </a:r>
            <a:r>
              <a:rPr kumimoji="1" lang="zh-CN" altLang="en-US" sz="1600" dirty="0">
                <a:solidFill>
                  <a:schemeClr val="tx1"/>
                </a:solidFill>
                <a:latin typeface="+mn-ea"/>
              </a:rPr>
              <a:t>语法学习成本超低</a:t>
            </a:r>
          </a:p>
        </p:txBody>
      </p:sp>
      <p:sp>
        <p:nvSpPr>
          <p:cNvPr id="16" name="!!comment4-1">
            <a:extLst>
              <a:ext uri="{FF2B5EF4-FFF2-40B4-BE49-F238E27FC236}">
                <a16:creationId xmlns:a16="http://schemas.microsoft.com/office/drawing/2014/main" id="{F88208BC-43BF-4AC4-DCB5-94C0D46EA9DB}"/>
              </a:ext>
            </a:extLst>
          </p:cNvPr>
          <p:cNvSpPr/>
          <p:nvPr/>
        </p:nvSpPr>
        <p:spPr>
          <a:xfrm rot="10800000">
            <a:off x="7350371" y="7342713"/>
            <a:ext cx="3059723"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7" name="!!comment2-2">
            <a:extLst>
              <a:ext uri="{FF2B5EF4-FFF2-40B4-BE49-F238E27FC236}">
                <a16:creationId xmlns:a16="http://schemas.microsoft.com/office/drawing/2014/main" id="{B6BFC519-47DE-D5EE-A708-19F0D4A848C3}"/>
              </a:ext>
            </a:extLst>
          </p:cNvPr>
          <p:cNvSpPr txBox="1"/>
          <p:nvPr/>
        </p:nvSpPr>
        <p:spPr>
          <a:xfrm>
            <a:off x="4736123" y="3982612"/>
            <a:ext cx="2473569" cy="830997"/>
          </a:xfrm>
          <a:prstGeom prst="rect">
            <a:avLst/>
          </a:prstGeom>
          <a:noFill/>
        </p:spPr>
        <p:txBody>
          <a:bodyPr wrap="square" rtlCol="0">
            <a:spAutoFit/>
          </a:bodyPr>
          <a:lstStyle/>
          <a:p>
            <a:r>
              <a:rPr kumimoji="1" lang="zh-CN" altLang="en-US" sz="1600" dirty="0">
                <a:latin typeface="+mn-ea"/>
              </a:rPr>
              <a:t>开源</a:t>
            </a:r>
            <a:r>
              <a:rPr kumimoji="1" lang="en-US" altLang="zh-CN" sz="1600" dirty="0">
                <a:latin typeface="+mn-ea"/>
              </a:rPr>
              <a:t>2</a:t>
            </a:r>
            <a:r>
              <a:rPr kumimoji="1" lang="zh-CN" altLang="en-US" sz="1600" dirty="0">
                <a:latin typeface="+mn-ea"/>
              </a:rPr>
              <a:t>年多</a:t>
            </a:r>
            <a:endParaRPr kumimoji="1" lang="en-US" altLang="zh-CN" sz="1600" dirty="0">
              <a:latin typeface="+mn-ea"/>
            </a:endParaRPr>
          </a:p>
          <a:p>
            <a:r>
              <a:rPr kumimoji="1" lang="en-US" altLang="zh-CN" sz="1600" dirty="0">
                <a:latin typeface="+mn-ea"/>
              </a:rPr>
              <a:t>2</a:t>
            </a:r>
            <a:r>
              <a:rPr kumimoji="1" lang="zh-CN" altLang="en-US" sz="1600" dirty="0">
                <a:latin typeface="+mn-ea"/>
              </a:rPr>
              <a:t>年迭代</a:t>
            </a:r>
            <a:r>
              <a:rPr kumimoji="1" lang="en-US" altLang="zh-CN" sz="1600" dirty="0">
                <a:latin typeface="+mn-ea"/>
              </a:rPr>
              <a:t>50</a:t>
            </a:r>
            <a:r>
              <a:rPr kumimoji="1" lang="zh-CN" altLang="en-US" sz="1600" dirty="0">
                <a:latin typeface="+mn-ea"/>
              </a:rPr>
              <a:t>多个版本</a:t>
            </a:r>
            <a:endParaRPr kumimoji="1" lang="en-US" altLang="zh-CN" sz="1600" dirty="0">
              <a:latin typeface="+mn-ea"/>
            </a:endParaRPr>
          </a:p>
          <a:p>
            <a:r>
              <a:rPr kumimoji="1" lang="en-US" altLang="zh-CN" sz="1600" dirty="0" err="1">
                <a:latin typeface="+mn-ea"/>
              </a:rPr>
              <a:t>Gitee</a:t>
            </a:r>
            <a:r>
              <a:rPr kumimoji="1" lang="zh-CN" altLang="en-US" sz="1600" dirty="0">
                <a:latin typeface="+mn-ea"/>
              </a:rPr>
              <a:t>年度最有价值项目</a:t>
            </a:r>
            <a:endParaRPr kumimoji="1" lang="zh-CN" altLang="en-US" dirty="0">
              <a:latin typeface="+mn-ea"/>
            </a:endParaRPr>
          </a:p>
        </p:txBody>
      </p:sp>
      <p:sp>
        <p:nvSpPr>
          <p:cNvPr id="18" name="!!comment4-2">
            <a:extLst>
              <a:ext uri="{FF2B5EF4-FFF2-40B4-BE49-F238E27FC236}">
                <a16:creationId xmlns:a16="http://schemas.microsoft.com/office/drawing/2014/main" id="{071BAAF1-E825-E206-C239-BBD30F6D5ABD}"/>
              </a:ext>
            </a:extLst>
          </p:cNvPr>
          <p:cNvSpPr txBox="1"/>
          <p:nvPr/>
        </p:nvSpPr>
        <p:spPr>
          <a:xfrm>
            <a:off x="7326928" y="7457218"/>
            <a:ext cx="3059720" cy="830997"/>
          </a:xfrm>
          <a:prstGeom prst="rect">
            <a:avLst/>
          </a:prstGeom>
          <a:noFill/>
        </p:spPr>
        <p:txBody>
          <a:bodyPr wrap="square" rtlCol="0">
            <a:spAutoFit/>
          </a:bodyPr>
          <a:lstStyle/>
          <a:p>
            <a:r>
              <a:rPr kumimoji="1" lang="zh-CN" altLang="en-US" sz="1600" dirty="0">
                <a:latin typeface="+mn-ea"/>
              </a:rPr>
              <a:t>逻辑剥离，</a:t>
            </a:r>
            <a:r>
              <a:rPr kumimoji="1" lang="en-US" altLang="zh-CN" sz="1600" dirty="0">
                <a:latin typeface="+mn-ea"/>
              </a:rPr>
              <a:t>6</a:t>
            </a:r>
            <a:r>
              <a:rPr kumimoji="1" lang="zh-CN" altLang="en-US" sz="1600" dirty="0">
                <a:latin typeface="+mn-ea"/>
              </a:rPr>
              <a:t>种脚本支持</a:t>
            </a:r>
            <a:endParaRPr kumimoji="1" lang="en-US" altLang="zh-CN" sz="1600" dirty="0">
              <a:latin typeface="+mn-ea"/>
            </a:endParaRPr>
          </a:p>
          <a:p>
            <a:r>
              <a:rPr kumimoji="1" lang="zh-CN" altLang="en-US" sz="1600" dirty="0">
                <a:latin typeface="+mn-ea"/>
              </a:rPr>
              <a:t>多种注册中心，数据库原生支持</a:t>
            </a:r>
            <a:endParaRPr kumimoji="1" lang="en-US" altLang="zh-CN" sz="1600" dirty="0">
              <a:latin typeface="+mn-ea"/>
            </a:endParaRPr>
          </a:p>
          <a:p>
            <a:r>
              <a:rPr kumimoji="1" lang="zh-CN" altLang="en-US" sz="1600" dirty="0">
                <a:latin typeface="+mn-ea"/>
              </a:rPr>
              <a:t>动态刷新，天生平滑</a:t>
            </a:r>
            <a:endParaRPr kumimoji="1" lang="en-US" altLang="zh-CN" sz="1600" dirty="0">
              <a:latin typeface="+mn-ea"/>
            </a:endParaRPr>
          </a:p>
        </p:txBody>
      </p:sp>
      <p:sp>
        <p:nvSpPr>
          <p:cNvPr id="6" name="!!blk1">
            <a:extLst>
              <a:ext uri="{FF2B5EF4-FFF2-40B4-BE49-F238E27FC236}">
                <a16:creationId xmlns:a16="http://schemas.microsoft.com/office/drawing/2014/main" id="{67F42930-6B0C-9D4D-494F-1ED17B26D34C}"/>
              </a:ext>
            </a:extLst>
          </p:cNvPr>
          <p:cNvSpPr txBox="1"/>
          <p:nvPr/>
        </p:nvSpPr>
        <p:spPr>
          <a:xfrm>
            <a:off x="1254369" y="2904244"/>
            <a:ext cx="3493478" cy="523220"/>
          </a:xfrm>
          <a:prstGeom prst="rect">
            <a:avLst/>
          </a:prstGeom>
          <a:noFill/>
        </p:spPr>
        <p:txBody>
          <a:bodyPr wrap="square" rtlCol="0">
            <a:spAutoFit/>
          </a:bodyPr>
          <a:lstStyle/>
          <a:p>
            <a:r>
              <a:rPr kumimoji="1" lang="en-US" altLang="zh-CN" sz="2800" b="1" dirty="0" err="1">
                <a:solidFill>
                  <a:schemeClr val="accent3">
                    <a:lumMod val="40000"/>
                    <a:lumOff val="60000"/>
                  </a:schemeClr>
                </a:solidFill>
              </a:rPr>
              <a:t>LiteFlow</a:t>
            </a:r>
            <a:r>
              <a:rPr kumimoji="1" lang="zh-CN" altLang="en-US" sz="2800" b="1" dirty="0">
                <a:solidFill>
                  <a:schemeClr val="accent3">
                    <a:lumMod val="40000"/>
                    <a:lumOff val="60000"/>
                  </a:schemeClr>
                </a:solidFill>
                <a:latin typeface="+mn-ea"/>
              </a:rPr>
              <a:t>是一款基于</a:t>
            </a:r>
          </a:p>
        </p:txBody>
      </p:sp>
      <p:sp>
        <p:nvSpPr>
          <p:cNvPr id="7" name="矩形 6">
            <a:extLst>
              <a:ext uri="{FF2B5EF4-FFF2-40B4-BE49-F238E27FC236}">
                <a16:creationId xmlns:a16="http://schemas.microsoft.com/office/drawing/2014/main" id="{E6183A9F-8A0B-863B-DF72-C387732E443C}"/>
              </a:ext>
            </a:extLst>
          </p:cNvPr>
          <p:cNvSpPr/>
          <p:nvPr/>
        </p:nvSpPr>
        <p:spPr>
          <a:xfrm>
            <a:off x="4593588" y="2905780"/>
            <a:ext cx="1092105" cy="521684"/>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Java</a:t>
            </a:r>
            <a:endParaRPr kumimoji="1" lang="zh-CN" altLang="en-US" sz="2800" b="1" dirty="0">
              <a:solidFill>
                <a:schemeClr val="bg1"/>
              </a:solidFill>
            </a:endParaRPr>
          </a:p>
        </p:txBody>
      </p:sp>
      <p:sp>
        <p:nvSpPr>
          <p:cNvPr id="8" name="文本框 7">
            <a:extLst>
              <a:ext uri="{FF2B5EF4-FFF2-40B4-BE49-F238E27FC236}">
                <a16:creationId xmlns:a16="http://schemas.microsoft.com/office/drawing/2014/main" id="{CACC4699-6EEC-33ED-6B24-0B17A872AC9C}"/>
              </a:ext>
            </a:extLst>
          </p:cNvPr>
          <p:cNvSpPr txBox="1"/>
          <p:nvPr/>
        </p:nvSpPr>
        <p:spPr>
          <a:xfrm>
            <a:off x="5685693" y="2905780"/>
            <a:ext cx="539262" cy="523220"/>
          </a:xfrm>
          <a:prstGeom prst="rect">
            <a:avLst/>
          </a:prstGeom>
          <a:noFill/>
        </p:spPr>
        <p:txBody>
          <a:bodyPr wrap="square" rtlCol="0">
            <a:spAutoFit/>
          </a:bodyPr>
          <a:lstStyle/>
          <a:p>
            <a:r>
              <a:rPr kumimoji="1" lang="zh-CN" altLang="en-US" sz="2800" b="1" dirty="0">
                <a:solidFill>
                  <a:schemeClr val="accent3">
                    <a:lumMod val="40000"/>
                    <a:lumOff val="60000"/>
                  </a:schemeClr>
                </a:solidFill>
                <a:latin typeface="+mn-ea"/>
              </a:rPr>
              <a:t>的</a:t>
            </a:r>
          </a:p>
        </p:txBody>
      </p:sp>
      <p:sp>
        <p:nvSpPr>
          <p:cNvPr id="9" name="矩形 8">
            <a:extLst>
              <a:ext uri="{FF2B5EF4-FFF2-40B4-BE49-F238E27FC236}">
                <a16:creationId xmlns:a16="http://schemas.microsoft.com/office/drawing/2014/main" id="{9D0085AC-7CD9-47E8-98B7-7CE07B418B78}"/>
              </a:ext>
            </a:extLst>
          </p:cNvPr>
          <p:cNvSpPr/>
          <p:nvPr/>
        </p:nvSpPr>
        <p:spPr>
          <a:xfrm>
            <a:off x="6224956" y="2905780"/>
            <a:ext cx="98473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开源</a:t>
            </a:r>
          </a:p>
        </p:txBody>
      </p:sp>
      <p:sp>
        <p:nvSpPr>
          <p:cNvPr id="10" name="!!blk3">
            <a:extLst>
              <a:ext uri="{FF2B5EF4-FFF2-40B4-BE49-F238E27FC236}">
                <a16:creationId xmlns:a16="http://schemas.microsoft.com/office/drawing/2014/main" id="{D69D7D3F-3A9F-0658-B3E1-1A07AB471D8D}"/>
              </a:ext>
            </a:extLst>
          </p:cNvPr>
          <p:cNvSpPr/>
          <p:nvPr/>
        </p:nvSpPr>
        <p:spPr>
          <a:xfrm>
            <a:off x="7350372" y="2905780"/>
            <a:ext cx="1289535"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编排式</a:t>
            </a:r>
          </a:p>
        </p:txBody>
      </p:sp>
      <p:sp>
        <p:nvSpPr>
          <p:cNvPr id="11" name="!!blk2">
            <a:extLst>
              <a:ext uri="{FF2B5EF4-FFF2-40B4-BE49-F238E27FC236}">
                <a16:creationId xmlns:a16="http://schemas.microsoft.com/office/drawing/2014/main" id="{4FD92B94-2649-70B0-2224-D62183F1B981}"/>
              </a:ext>
            </a:extLst>
          </p:cNvPr>
          <p:cNvSpPr/>
          <p:nvPr/>
        </p:nvSpPr>
        <p:spPr>
          <a:xfrm>
            <a:off x="8780585" y="2905780"/>
            <a:ext cx="162950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规则引擎</a:t>
            </a:r>
          </a:p>
        </p:txBody>
      </p:sp>
      <p:sp>
        <p:nvSpPr>
          <p:cNvPr id="30" name="矩形 29">
            <a:extLst>
              <a:ext uri="{FF2B5EF4-FFF2-40B4-BE49-F238E27FC236}">
                <a16:creationId xmlns:a16="http://schemas.microsoft.com/office/drawing/2014/main" id="{A68AE298-8CF0-253D-68F7-CE14B54432AF}"/>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1" name="矩形 30">
            <a:extLst>
              <a:ext uri="{FF2B5EF4-FFF2-40B4-BE49-F238E27FC236}">
                <a16:creationId xmlns:a16="http://schemas.microsoft.com/office/drawing/2014/main" id="{AD28B4CF-7B2C-FA17-346E-4AD4E48A5FD3}"/>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2" name="!!ta">
            <a:extLst>
              <a:ext uri="{FF2B5EF4-FFF2-40B4-BE49-F238E27FC236}">
                <a16:creationId xmlns:a16="http://schemas.microsoft.com/office/drawing/2014/main" id="{E5809933-6E12-A587-9A96-A573427996E3}"/>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33" name="!!ta1">
            <a:extLst>
              <a:ext uri="{FF2B5EF4-FFF2-40B4-BE49-F238E27FC236}">
                <a16:creationId xmlns:a16="http://schemas.microsoft.com/office/drawing/2014/main" id="{2F067D8C-9DB7-EFE9-52CB-EB1880254C61}"/>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是什么</a:t>
            </a:r>
          </a:p>
        </p:txBody>
      </p:sp>
    </p:spTree>
    <p:custDataLst>
      <p:tags r:id="rId1"/>
    </p:custDataLst>
    <p:extLst>
      <p:ext uri="{BB962C8B-B14F-4D97-AF65-F5344CB8AC3E}">
        <p14:creationId xmlns:p14="http://schemas.microsoft.com/office/powerpoint/2010/main" val="597796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306830" y="3331210"/>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885950" y="3937635"/>
            <a:ext cx="812165"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A</a:t>
            </a:r>
          </a:p>
        </p:txBody>
      </p:sp>
      <p:sp>
        <p:nvSpPr>
          <p:cNvPr id="5" name="!!B"/>
          <p:cNvSpPr/>
          <p:nvPr/>
        </p:nvSpPr>
        <p:spPr>
          <a:xfrm>
            <a:off x="8954135" y="3330575"/>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 name="!!BT"/>
          <p:cNvSpPr txBox="1"/>
          <p:nvPr/>
        </p:nvSpPr>
        <p:spPr>
          <a:xfrm>
            <a:off x="9533255" y="3937000"/>
            <a:ext cx="7962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B</a:t>
            </a:r>
          </a:p>
        </p:txBody>
      </p:sp>
      <p:sp>
        <p:nvSpPr>
          <p:cNvPr id="53" name="文本框 52"/>
          <p:cNvSpPr txBox="1"/>
          <p:nvPr/>
        </p:nvSpPr>
        <p:spPr>
          <a:xfrm>
            <a:off x="3832860" y="2790190"/>
            <a:ext cx="2214880" cy="398780"/>
          </a:xfrm>
          <a:prstGeom prst="rect">
            <a:avLst/>
          </a:prstGeom>
          <a:noFill/>
        </p:spPr>
        <p:txBody>
          <a:bodyPr wrap="none" rtlCol="0">
            <a:spAutoFit/>
          </a:bodyPr>
          <a:lstStyle/>
          <a:p>
            <a:r>
              <a:rPr lang="zh-CN" altLang="en-US" sz="2000" b="1">
                <a:solidFill>
                  <a:schemeClr val="accent3">
                    <a:lumMod val="40000"/>
                    <a:lumOff val="60000"/>
                  </a:schemeClr>
                </a:solidFill>
              </a:rPr>
              <a:t>组件无需互相沟通</a:t>
            </a:r>
          </a:p>
        </p:txBody>
      </p:sp>
      <p:sp>
        <p:nvSpPr>
          <p:cNvPr id="55" name="文本框 54"/>
          <p:cNvSpPr txBox="1"/>
          <p:nvPr/>
        </p:nvSpPr>
        <p:spPr>
          <a:xfrm>
            <a:off x="5147310" y="3317875"/>
            <a:ext cx="3230880" cy="398780"/>
          </a:xfrm>
          <a:prstGeom prst="rect">
            <a:avLst/>
          </a:prstGeom>
          <a:noFill/>
        </p:spPr>
        <p:txBody>
          <a:bodyPr wrap="none" rtlCol="0">
            <a:spAutoFit/>
          </a:bodyPr>
          <a:lstStyle/>
          <a:p>
            <a:r>
              <a:rPr lang="zh-CN" altLang="en-US" sz="2000" b="1">
                <a:solidFill>
                  <a:schemeClr val="accent3">
                    <a:lumMod val="40000"/>
                    <a:lumOff val="60000"/>
                  </a:schemeClr>
                </a:solidFill>
              </a:rPr>
              <a:t>组件只需关心自己的工作台</a:t>
            </a:r>
          </a:p>
        </p:txBody>
      </p:sp>
      <p:sp>
        <p:nvSpPr>
          <p:cNvPr id="56" name="文本框 55"/>
          <p:cNvSpPr txBox="1"/>
          <p:nvPr/>
        </p:nvSpPr>
        <p:spPr>
          <a:xfrm>
            <a:off x="3668395" y="3845560"/>
            <a:ext cx="3738880" cy="398780"/>
          </a:xfrm>
          <a:prstGeom prst="rect">
            <a:avLst/>
          </a:prstGeom>
          <a:noFill/>
        </p:spPr>
        <p:txBody>
          <a:bodyPr wrap="none" rtlCol="0">
            <a:spAutoFit/>
          </a:bodyPr>
          <a:lstStyle/>
          <a:p>
            <a:r>
              <a:rPr lang="zh-CN" altLang="en-US" sz="2000" b="1">
                <a:solidFill>
                  <a:schemeClr val="accent3">
                    <a:lumMod val="40000"/>
                    <a:lumOff val="60000"/>
                  </a:schemeClr>
                </a:solidFill>
              </a:rPr>
              <a:t>组件互换位置不影响关心的资源</a:t>
            </a:r>
          </a:p>
        </p:txBody>
      </p:sp>
      <p:sp>
        <p:nvSpPr>
          <p:cNvPr id="57" name="文本框 56"/>
          <p:cNvSpPr txBox="1"/>
          <p:nvPr/>
        </p:nvSpPr>
        <p:spPr>
          <a:xfrm>
            <a:off x="4745355" y="4373245"/>
            <a:ext cx="3738880" cy="398780"/>
          </a:xfrm>
          <a:prstGeom prst="rect">
            <a:avLst/>
          </a:prstGeom>
          <a:noFill/>
        </p:spPr>
        <p:txBody>
          <a:bodyPr wrap="none" rtlCol="0">
            <a:spAutoFit/>
          </a:bodyPr>
          <a:lstStyle/>
          <a:p>
            <a:r>
              <a:rPr lang="zh-CN" altLang="en-US" sz="2000" b="1">
                <a:solidFill>
                  <a:schemeClr val="accent3">
                    <a:lumMod val="40000"/>
                    <a:lumOff val="60000"/>
                  </a:schemeClr>
                </a:solidFill>
              </a:rPr>
              <a:t>组件可被安排到其他工作台工作</a:t>
            </a:r>
          </a:p>
        </p:txBody>
      </p:sp>
      <p:sp>
        <p:nvSpPr>
          <p:cNvPr id="58" name="文本框 57"/>
          <p:cNvSpPr txBox="1"/>
          <p:nvPr/>
        </p:nvSpPr>
        <p:spPr>
          <a:xfrm>
            <a:off x="3832860" y="4900930"/>
            <a:ext cx="3992880" cy="398780"/>
          </a:xfrm>
          <a:prstGeom prst="rect">
            <a:avLst/>
          </a:prstGeom>
          <a:noFill/>
        </p:spPr>
        <p:txBody>
          <a:bodyPr wrap="none" rtlCol="0">
            <a:spAutoFit/>
          </a:bodyPr>
          <a:lstStyle/>
          <a:p>
            <a:r>
              <a:rPr lang="zh-CN" altLang="en-US" sz="2000" b="1">
                <a:solidFill>
                  <a:schemeClr val="accent3">
                    <a:lumMod val="40000"/>
                    <a:lumOff val="60000"/>
                  </a:schemeClr>
                </a:solidFill>
              </a:rPr>
              <a:t>组件允许被实时更改、插入、撤掉</a:t>
            </a:r>
          </a:p>
        </p:txBody>
      </p:sp>
      <p:cxnSp>
        <p:nvCxnSpPr>
          <p:cNvPr id="59" name="直接连接符 58"/>
          <p:cNvCxnSpPr/>
          <p:nvPr/>
        </p:nvCxnSpPr>
        <p:spPr>
          <a:xfrm>
            <a:off x="5993765" y="7202805"/>
            <a:ext cx="0" cy="4432300"/>
          </a:xfrm>
          <a:prstGeom prst="line">
            <a:avLst/>
          </a:prstGeom>
          <a:ln w="57150">
            <a:solidFill>
              <a:schemeClr val="accent3">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C3F586FD-CA00-DE01-17E0-41A9CDDADC48}"/>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2A40B58C-8584-7A68-E4BD-FCA005CBE586}"/>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BB82F8AC-C42A-8EE7-7730-056D5EF6B28D}"/>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10" name="!!tb3">
            <a:extLst>
              <a:ext uri="{FF2B5EF4-FFF2-40B4-BE49-F238E27FC236}">
                <a16:creationId xmlns:a16="http://schemas.microsoft.com/office/drawing/2014/main" id="{A401EF8C-8241-E00F-EB86-4F15AEDF8AA6}"/>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6" grpId="0"/>
      <p:bldP spid="57" grpId="0"/>
      <p:bldP spid="5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306830" y="3331210"/>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885950" y="3937635"/>
            <a:ext cx="812165"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A</a:t>
            </a:r>
          </a:p>
        </p:txBody>
      </p:sp>
      <p:sp>
        <p:nvSpPr>
          <p:cNvPr id="5" name="!!B"/>
          <p:cNvSpPr/>
          <p:nvPr/>
        </p:nvSpPr>
        <p:spPr>
          <a:xfrm>
            <a:off x="8954135" y="3330575"/>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 name="!!BT"/>
          <p:cNvSpPr txBox="1"/>
          <p:nvPr/>
        </p:nvSpPr>
        <p:spPr>
          <a:xfrm>
            <a:off x="9533255" y="3937000"/>
            <a:ext cx="7962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B</a:t>
            </a:r>
          </a:p>
        </p:txBody>
      </p:sp>
      <p:sp>
        <p:nvSpPr>
          <p:cNvPr id="53" name="文本框 52"/>
          <p:cNvSpPr txBox="1"/>
          <p:nvPr/>
        </p:nvSpPr>
        <p:spPr>
          <a:xfrm>
            <a:off x="3832860" y="7186930"/>
            <a:ext cx="2214880" cy="398780"/>
          </a:xfrm>
          <a:prstGeom prst="rect">
            <a:avLst/>
          </a:prstGeom>
          <a:noFill/>
        </p:spPr>
        <p:txBody>
          <a:bodyPr wrap="none" rtlCol="0">
            <a:spAutoFit/>
          </a:bodyPr>
          <a:lstStyle/>
          <a:p>
            <a:r>
              <a:rPr lang="zh-CN" altLang="en-US" sz="2000" b="1">
                <a:solidFill>
                  <a:schemeClr val="accent3">
                    <a:lumMod val="40000"/>
                    <a:lumOff val="60000"/>
                  </a:schemeClr>
                </a:solidFill>
              </a:rPr>
              <a:t>组件无需互相沟通</a:t>
            </a:r>
          </a:p>
        </p:txBody>
      </p:sp>
      <p:sp>
        <p:nvSpPr>
          <p:cNvPr id="55" name="文本框 54"/>
          <p:cNvSpPr txBox="1"/>
          <p:nvPr/>
        </p:nvSpPr>
        <p:spPr>
          <a:xfrm>
            <a:off x="5147310" y="7714615"/>
            <a:ext cx="3230880" cy="398780"/>
          </a:xfrm>
          <a:prstGeom prst="rect">
            <a:avLst/>
          </a:prstGeom>
          <a:noFill/>
        </p:spPr>
        <p:txBody>
          <a:bodyPr wrap="none" rtlCol="0">
            <a:spAutoFit/>
          </a:bodyPr>
          <a:lstStyle/>
          <a:p>
            <a:r>
              <a:rPr lang="zh-CN" altLang="en-US" sz="2000" b="1">
                <a:solidFill>
                  <a:schemeClr val="accent3">
                    <a:lumMod val="40000"/>
                    <a:lumOff val="60000"/>
                  </a:schemeClr>
                </a:solidFill>
              </a:rPr>
              <a:t>组件只需关心自己的工作台</a:t>
            </a:r>
          </a:p>
        </p:txBody>
      </p:sp>
      <p:sp>
        <p:nvSpPr>
          <p:cNvPr id="56" name="文本框 55"/>
          <p:cNvSpPr txBox="1"/>
          <p:nvPr/>
        </p:nvSpPr>
        <p:spPr>
          <a:xfrm>
            <a:off x="3668395" y="8242300"/>
            <a:ext cx="3738880" cy="398780"/>
          </a:xfrm>
          <a:prstGeom prst="rect">
            <a:avLst/>
          </a:prstGeom>
          <a:noFill/>
        </p:spPr>
        <p:txBody>
          <a:bodyPr wrap="none" rtlCol="0">
            <a:spAutoFit/>
          </a:bodyPr>
          <a:lstStyle/>
          <a:p>
            <a:r>
              <a:rPr lang="zh-CN" altLang="en-US" sz="2000" b="1">
                <a:solidFill>
                  <a:schemeClr val="accent3">
                    <a:lumMod val="40000"/>
                    <a:lumOff val="60000"/>
                  </a:schemeClr>
                </a:solidFill>
              </a:rPr>
              <a:t>组件互换位置不影响关心的资源</a:t>
            </a:r>
          </a:p>
        </p:txBody>
      </p:sp>
      <p:sp>
        <p:nvSpPr>
          <p:cNvPr id="57" name="文本框 56"/>
          <p:cNvSpPr txBox="1"/>
          <p:nvPr/>
        </p:nvSpPr>
        <p:spPr>
          <a:xfrm>
            <a:off x="4745355" y="8769985"/>
            <a:ext cx="3738880" cy="398780"/>
          </a:xfrm>
          <a:prstGeom prst="rect">
            <a:avLst/>
          </a:prstGeom>
          <a:noFill/>
        </p:spPr>
        <p:txBody>
          <a:bodyPr wrap="none" rtlCol="0">
            <a:spAutoFit/>
          </a:bodyPr>
          <a:lstStyle/>
          <a:p>
            <a:r>
              <a:rPr lang="zh-CN" altLang="en-US" sz="2000" b="1">
                <a:solidFill>
                  <a:schemeClr val="accent3">
                    <a:lumMod val="40000"/>
                    <a:lumOff val="60000"/>
                  </a:schemeClr>
                </a:solidFill>
              </a:rPr>
              <a:t>组件可被安排到其他工作台工作</a:t>
            </a:r>
          </a:p>
        </p:txBody>
      </p:sp>
      <p:sp>
        <p:nvSpPr>
          <p:cNvPr id="58" name="文本框 57"/>
          <p:cNvSpPr txBox="1"/>
          <p:nvPr/>
        </p:nvSpPr>
        <p:spPr>
          <a:xfrm>
            <a:off x="3832860" y="9297670"/>
            <a:ext cx="3992880" cy="398780"/>
          </a:xfrm>
          <a:prstGeom prst="rect">
            <a:avLst/>
          </a:prstGeom>
          <a:noFill/>
        </p:spPr>
        <p:txBody>
          <a:bodyPr wrap="none" rtlCol="0">
            <a:spAutoFit/>
          </a:bodyPr>
          <a:lstStyle/>
          <a:p>
            <a:r>
              <a:rPr lang="zh-CN" altLang="en-US" sz="2000" b="1">
                <a:solidFill>
                  <a:schemeClr val="accent3">
                    <a:lumMod val="40000"/>
                    <a:lumOff val="60000"/>
                  </a:schemeClr>
                </a:solidFill>
              </a:rPr>
              <a:t>组件允许被实时更改、插入、撤掉</a:t>
            </a:r>
          </a:p>
        </p:txBody>
      </p:sp>
      <p:cxnSp>
        <p:nvCxnSpPr>
          <p:cNvPr id="8" name="直接连接符 7"/>
          <p:cNvCxnSpPr/>
          <p:nvPr/>
        </p:nvCxnSpPr>
        <p:spPr>
          <a:xfrm>
            <a:off x="5993765" y="1818005"/>
            <a:ext cx="0" cy="4432300"/>
          </a:xfrm>
          <a:prstGeom prst="line">
            <a:avLst/>
          </a:prstGeom>
          <a:ln w="57150">
            <a:solidFill>
              <a:schemeClr val="accent3">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3F958F1-FA73-F7CB-2E7D-DC9E9BE972C7}"/>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782F5FE6-39E5-EE88-74DA-D47816C6D459}"/>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F86AB56D-2F28-2D0A-C008-630F47D3336D}"/>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11" name="!!tb3">
            <a:extLst>
              <a:ext uri="{FF2B5EF4-FFF2-40B4-BE49-F238E27FC236}">
                <a16:creationId xmlns:a16="http://schemas.microsoft.com/office/drawing/2014/main" id="{324C4039-6F81-FA70-A72F-43531871AB53}"/>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
          <p:cNvSpPr/>
          <p:nvPr/>
        </p:nvSpPr>
        <p:spPr>
          <a:xfrm>
            <a:off x="8954135" y="3330575"/>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 name="!!BT"/>
          <p:cNvSpPr txBox="1"/>
          <p:nvPr/>
        </p:nvSpPr>
        <p:spPr>
          <a:xfrm>
            <a:off x="9533255" y="3937000"/>
            <a:ext cx="7962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B</a:t>
            </a:r>
          </a:p>
        </p:txBody>
      </p:sp>
      <p:sp>
        <p:nvSpPr>
          <p:cNvPr id="53" name="文本框 52"/>
          <p:cNvSpPr txBox="1"/>
          <p:nvPr/>
        </p:nvSpPr>
        <p:spPr>
          <a:xfrm>
            <a:off x="3974465" y="2684145"/>
            <a:ext cx="1554480" cy="645160"/>
          </a:xfrm>
          <a:prstGeom prst="rect">
            <a:avLst/>
          </a:prstGeom>
          <a:noFill/>
        </p:spPr>
        <p:txBody>
          <a:bodyPr wrap="none" rtlCol="0">
            <a:spAutoFit/>
          </a:bodyPr>
          <a:lstStyle/>
          <a:p>
            <a:r>
              <a:rPr lang="zh-CN" altLang="en-US" sz="3600" b="1">
                <a:solidFill>
                  <a:schemeClr val="accent3">
                    <a:lumMod val="40000"/>
                    <a:lumOff val="60000"/>
                  </a:schemeClr>
                </a:solidFill>
              </a:rPr>
              <a:t>低耦合</a:t>
            </a:r>
          </a:p>
        </p:txBody>
      </p:sp>
      <p:cxnSp>
        <p:nvCxnSpPr>
          <p:cNvPr id="8" name="直接连接符 7"/>
          <p:cNvCxnSpPr/>
          <p:nvPr/>
        </p:nvCxnSpPr>
        <p:spPr>
          <a:xfrm>
            <a:off x="5993765" y="1818005"/>
            <a:ext cx="0" cy="4432300"/>
          </a:xfrm>
          <a:prstGeom prst="line">
            <a:avLst/>
          </a:prstGeom>
          <a:ln w="57150">
            <a:solidFill>
              <a:schemeClr val="accent3">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335395" y="3306445"/>
            <a:ext cx="1554480" cy="645160"/>
          </a:xfrm>
          <a:prstGeom prst="rect">
            <a:avLst/>
          </a:prstGeom>
          <a:noFill/>
        </p:spPr>
        <p:txBody>
          <a:bodyPr wrap="none" rtlCol="0">
            <a:spAutoFit/>
          </a:bodyPr>
          <a:lstStyle/>
          <a:p>
            <a:r>
              <a:rPr lang="zh-CN" altLang="en-US" sz="3600" b="1">
                <a:solidFill>
                  <a:schemeClr val="accent3">
                    <a:lumMod val="40000"/>
                    <a:lumOff val="60000"/>
                  </a:schemeClr>
                </a:solidFill>
              </a:rPr>
              <a:t>高内聚</a:t>
            </a:r>
          </a:p>
        </p:txBody>
      </p:sp>
      <p:sp>
        <p:nvSpPr>
          <p:cNvPr id="10" name="文本框 9"/>
          <p:cNvSpPr txBox="1"/>
          <p:nvPr/>
        </p:nvSpPr>
        <p:spPr>
          <a:xfrm>
            <a:off x="3974465" y="4013200"/>
            <a:ext cx="1554480" cy="645160"/>
          </a:xfrm>
          <a:prstGeom prst="rect">
            <a:avLst/>
          </a:prstGeom>
          <a:noFill/>
        </p:spPr>
        <p:txBody>
          <a:bodyPr wrap="none" rtlCol="0">
            <a:spAutoFit/>
          </a:bodyPr>
          <a:lstStyle/>
          <a:p>
            <a:r>
              <a:rPr lang="zh-CN" altLang="en-US" sz="3600" b="1">
                <a:solidFill>
                  <a:schemeClr val="accent3">
                    <a:lumMod val="40000"/>
                    <a:lumOff val="60000"/>
                  </a:schemeClr>
                </a:solidFill>
              </a:rPr>
              <a:t>可复用</a:t>
            </a:r>
          </a:p>
        </p:txBody>
      </p:sp>
      <p:sp>
        <p:nvSpPr>
          <p:cNvPr id="11" name="文本框 10"/>
          <p:cNvSpPr txBox="1"/>
          <p:nvPr/>
        </p:nvSpPr>
        <p:spPr>
          <a:xfrm>
            <a:off x="6335395" y="4773930"/>
            <a:ext cx="1554480" cy="645160"/>
          </a:xfrm>
          <a:prstGeom prst="rect">
            <a:avLst/>
          </a:prstGeom>
          <a:noFill/>
        </p:spPr>
        <p:txBody>
          <a:bodyPr wrap="none" rtlCol="0">
            <a:spAutoFit/>
          </a:bodyPr>
          <a:lstStyle/>
          <a:p>
            <a:r>
              <a:rPr lang="zh-CN" altLang="en-US" sz="3600" b="1">
                <a:solidFill>
                  <a:schemeClr val="accent3">
                    <a:lumMod val="40000"/>
                    <a:lumOff val="60000"/>
                  </a:schemeClr>
                </a:solidFill>
              </a:rPr>
              <a:t>灵活性</a:t>
            </a:r>
          </a:p>
        </p:txBody>
      </p:sp>
      <p:sp>
        <p:nvSpPr>
          <p:cNvPr id="14" name="í$ļíḑè"/>
          <p:cNvSpPr/>
          <p:nvPr/>
        </p:nvSpPr>
        <p:spPr>
          <a:xfrm>
            <a:off x="1306830" y="3331210"/>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885950" y="3937635"/>
            <a:ext cx="812165"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A</a:t>
            </a:r>
          </a:p>
        </p:txBody>
      </p:sp>
      <p:sp>
        <p:nvSpPr>
          <p:cNvPr id="2" name="矩形 1">
            <a:extLst>
              <a:ext uri="{FF2B5EF4-FFF2-40B4-BE49-F238E27FC236}">
                <a16:creationId xmlns:a16="http://schemas.microsoft.com/office/drawing/2014/main" id="{851B6C7D-F52A-9B90-4AF9-49660E99873E}"/>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8189DFE7-ADAF-291B-CDF5-A47B1E0E23DF}"/>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b">
            <a:extLst>
              <a:ext uri="{FF2B5EF4-FFF2-40B4-BE49-F238E27FC236}">
                <a16:creationId xmlns:a16="http://schemas.microsoft.com/office/drawing/2014/main" id="{CFCB96C6-879A-9EC4-CD95-DED1EBF91C3D}"/>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7" name="!!tb3">
            <a:extLst>
              <a:ext uri="{FF2B5EF4-FFF2-40B4-BE49-F238E27FC236}">
                <a16:creationId xmlns:a16="http://schemas.microsoft.com/office/drawing/2014/main" id="{52E4EF4B-27C8-8A87-A76A-E90E5310623E}"/>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工作台编排模型介绍</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1654993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5BF6CA6-C5E0-4E16-6DB8-B7602B09D188}"/>
              </a:ext>
            </a:extLst>
          </p:cNvPr>
          <p:cNvPicPr>
            <a:picLocks noChangeAspect="1"/>
          </p:cNvPicPr>
          <p:nvPr/>
        </p:nvPicPr>
        <p:blipFill>
          <a:blip r:embed="rId8"/>
          <a:stretch>
            <a:fillRect/>
          </a:stretch>
        </p:blipFill>
        <p:spPr>
          <a:xfrm>
            <a:off x="3022478" y="1101590"/>
            <a:ext cx="5466614" cy="5591112"/>
          </a:xfrm>
          <a:prstGeom prst="rect">
            <a:avLst/>
          </a:prstGeom>
        </p:spPr>
      </p:pic>
      <p:sp>
        <p:nvSpPr>
          <p:cNvPr id="5" name="矩形 4">
            <a:extLst>
              <a:ext uri="{FF2B5EF4-FFF2-40B4-BE49-F238E27FC236}">
                <a16:creationId xmlns:a16="http://schemas.microsoft.com/office/drawing/2014/main" id="{D7CF2B1D-754B-A363-30BE-A33FA4D9457A}"/>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6" name="矩形 5">
            <a:extLst>
              <a:ext uri="{FF2B5EF4-FFF2-40B4-BE49-F238E27FC236}">
                <a16:creationId xmlns:a16="http://schemas.microsoft.com/office/drawing/2014/main" id="{B746504E-3B2A-16A9-6D3A-D2D897E3DE94}"/>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tb">
            <a:extLst>
              <a:ext uri="{FF2B5EF4-FFF2-40B4-BE49-F238E27FC236}">
                <a16:creationId xmlns:a16="http://schemas.microsoft.com/office/drawing/2014/main" id="{A24D8E58-561E-EB3B-DEB9-E0808318A61E}"/>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9" name="!!tb4">
            <a:extLst>
              <a:ext uri="{FF2B5EF4-FFF2-40B4-BE49-F238E27FC236}">
                <a16:creationId xmlns:a16="http://schemas.microsoft.com/office/drawing/2014/main" id="{7F075EBB-2D64-B3C5-4D69-C12F9813B9F7}"/>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架构图介绍</a:t>
            </a:r>
            <a:endParaRPr lang="zh-CN" altLang="en-US" sz="1735" dirty="0">
              <a:solidFill>
                <a:schemeClr val="bg1"/>
              </a:solidFill>
              <a:latin typeface="+mn-lt"/>
              <a:ea typeface="+mn-ea"/>
            </a:endParaRPr>
          </a:p>
        </p:txBody>
      </p:sp>
    </p:spTree>
    <p:custDataLst>
      <p:tags r:id="rId1"/>
    </p:custDataLst>
    <p:extLst>
      <p:ext uri="{BB962C8B-B14F-4D97-AF65-F5344CB8AC3E}">
        <p14:creationId xmlns:p14="http://schemas.microsoft.com/office/powerpoint/2010/main" val="33360769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4238097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a"/>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dirty="0">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CmpScript"/>
          <p:cNvSpPr txBox="1"/>
          <p:nvPr/>
        </p:nvSpPr>
        <p:spPr>
          <a:xfrm>
            <a:off x="4964430" y="4266177"/>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继承式组件</a:t>
            </a:r>
          </a:p>
        </p:txBody>
      </p:sp>
      <p:sp>
        <p:nvSpPr>
          <p:cNvPr id="12" name="!!CmpDecl"/>
          <p:cNvSpPr txBox="1"/>
          <p:nvPr/>
        </p:nvSpPr>
        <p:spPr>
          <a:xfrm>
            <a:off x="7295515" y="228409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文本框 17"/>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93710" y="3538857"/>
            <a:ext cx="504825" cy="188976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7226935" y="3302635"/>
            <a:ext cx="2114681" cy="400110"/>
          </a:xfrm>
          <a:prstGeom prst="rect">
            <a:avLst/>
          </a:prstGeom>
          <a:noFill/>
        </p:spPr>
        <p:txBody>
          <a:bodyPr wrap="none" rtlCol="0">
            <a:spAutoFit/>
          </a:bodyPr>
          <a:lstStyle/>
          <a:p>
            <a:r>
              <a:rPr lang="en-US" altLang="zh-CN" sz="2000" b="1" dirty="0">
                <a:solidFill>
                  <a:schemeClr val="accent3">
                    <a:lumMod val="40000"/>
                    <a:lumOff val="60000"/>
                  </a:schemeClr>
                </a:solidFill>
              </a:rPr>
              <a:t>Groovy</a:t>
            </a:r>
            <a:r>
              <a:rPr lang="zh-CN" altLang="en-US" sz="2000" b="1" dirty="0">
                <a:solidFill>
                  <a:schemeClr val="accent3">
                    <a:lumMod val="40000"/>
                    <a:lumOff val="60000"/>
                  </a:schemeClr>
                </a:solidFill>
              </a:rPr>
              <a:t>脚本组件</a:t>
            </a:r>
          </a:p>
        </p:txBody>
      </p:sp>
      <p:sp>
        <p:nvSpPr>
          <p:cNvPr id="21" name="文本框 20"/>
          <p:cNvSpPr txBox="1"/>
          <p:nvPr/>
        </p:nvSpPr>
        <p:spPr>
          <a:xfrm>
            <a:off x="7216418" y="4055590"/>
            <a:ext cx="2571538" cy="400110"/>
          </a:xfrm>
          <a:prstGeom prst="rect">
            <a:avLst/>
          </a:prstGeom>
          <a:noFill/>
        </p:spPr>
        <p:txBody>
          <a:bodyPr wrap="none" rtlCol="0">
            <a:spAutoFit/>
          </a:bodyPr>
          <a:lstStyle/>
          <a:p>
            <a:r>
              <a:rPr lang="en-US" altLang="zh-CN" sz="2000" b="1" dirty="0" err="1">
                <a:solidFill>
                  <a:schemeClr val="accent3">
                    <a:lumMod val="40000"/>
                    <a:lumOff val="60000"/>
                  </a:schemeClr>
                </a:solidFill>
              </a:rPr>
              <a:t>QLExpress</a:t>
            </a:r>
            <a:r>
              <a:rPr lang="zh-CN" altLang="en-US" sz="2000" b="1" dirty="0">
                <a:solidFill>
                  <a:schemeClr val="accent3">
                    <a:lumMod val="40000"/>
                    <a:lumOff val="60000"/>
                  </a:schemeClr>
                </a:solidFill>
              </a:rPr>
              <a:t>脚本组件</a:t>
            </a:r>
          </a:p>
        </p:txBody>
      </p:sp>
      <p:sp>
        <p:nvSpPr>
          <p:cNvPr id="22" name="文本框 21"/>
          <p:cNvSpPr txBox="1"/>
          <p:nvPr/>
        </p:nvSpPr>
        <p:spPr>
          <a:xfrm>
            <a:off x="7226935" y="3669159"/>
            <a:ext cx="2484976" cy="400110"/>
          </a:xfrm>
          <a:prstGeom prst="rect">
            <a:avLst/>
          </a:prstGeom>
          <a:noFill/>
        </p:spPr>
        <p:txBody>
          <a:bodyPr wrap="none" rtlCol="0">
            <a:spAutoFit/>
          </a:bodyPr>
          <a:lstStyle/>
          <a:p>
            <a:r>
              <a:rPr lang="en-US" altLang="zh-CN" sz="2000" b="1" dirty="0" err="1">
                <a:solidFill>
                  <a:schemeClr val="accent3">
                    <a:lumMod val="40000"/>
                    <a:lumOff val="60000"/>
                  </a:schemeClr>
                </a:solidFill>
              </a:rPr>
              <a:t>Javascript</a:t>
            </a:r>
            <a:r>
              <a:rPr lang="zh-CN" altLang="en-US" sz="2000" b="1" dirty="0">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直接定义</a:t>
            </a:r>
          </a:p>
        </p:txBody>
      </p:sp>
      <p:sp>
        <p:nvSpPr>
          <p:cNvPr id="24" name="左大括号 23"/>
          <p:cNvSpPr/>
          <p:nvPr/>
        </p:nvSpPr>
        <p:spPr>
          <a:xfrm>
            <a:off x="4284345" y="1890394"/>
            <a:ext cx="504825" cy="256530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CmpBuild"/>
          <p:cNvSpPr txBox="1"/>
          <p:nvPr/>
        </p:nvSpPr>
        <p:spPr>
          <a:xfrm>
            <a:off x="2704465" y="5473700"/>
            <a:ext cx="2015490" cy="460375"/>
          </a:xfrm>
          <a:prstGeom prst="rect">
            <a:avLst/>
          </a:prstGeom>
          <a:noFill/>
        </p:spPr>
        <p:txBody>
          <a:bodyPr wrap="none" rtlCol="0">
            <a:spAutoFit/>
          </a:bodyPr>
          <a:lstStyle/>
          <a:p>
            <a:r>
              <a:rPr lang="zh-CN" altLang="en-US" sz="2400" b="1" dirty="0">
                <a:solidFill>
                  <a:schemeClr val="accent3">
                    <a:lumMod val="40000"/>
                    <a:lumOff val="60000"/>
                  </a:schemeClr>
                </a:solidFill>
              </a:rPr>
              <a:t>动态代码创建</a:t>
            </a:r>
          </a:p>
        </p:txBody>
      </p:sp>
      <p:sp>
        <p:nvSpPr>
          <p:cNvPr id="7" name="矩形 6">
            <a:extLst>
              <a:ext uri="{FF2B5EF4-FFF2-40B4-BE49-F238E27FC236}">
                <a16:creationId xmlns:a16="http://schemas.microsoft.com/office/drawing/2014/main" id="{16345C70-4D15-287D-6737-EC479BB3CF8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a:extLst>
              <a:ext uri="{FF2B5EF4-FFF2-40B4-BE49-F238E27FC236}">
                <a16:creationId xmlns:a16="http://schemas.microsoft.com/office/drawing/2014/main" id="{1AB219ED-AB5B-E143-E2FD-8E257B8FC499}"/>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4" name="!!tb">
            <a:extLst>
              <a:ext uri="{FF2B5EF4-FFF2-40B4-BE49-F238E27FC236}">
                <a16:creationId xmlns:a16="http://schemas.microsoft.com/office/drawing/2014/main" id="{C4E1E0A6-9FC1-73F3-2365-EF1B5A1E398E}"/>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7" name="!!tc1">
            <a:extLst>
              <a:ext uri="{FF2B5EF4-FFF2-40B4-BE49-F238E27FC236}">
                <a16:creationId xmlns:a16="http://schemas.microsoft.com/office/drawing/2014/main" id="{C3F5F03B-2B1D-1205-A90A-63E69451E4D0}"/>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组件概念介绍</a:t>
            </a:r>
          </a:p>
        </p:txBody>
      </p:sp>
      <p:sp>
        <p:nvSpPr>
          <p:cNvPr id="26" name="文本框 25">
            <a:extLst>
              <a:ext uri="{FF2B5EF4-FFF2-40B4-BE49-F238E27FC236}">
                <a16:creationId xmlns:a16="http://schemas.microsoft.com/office/drawing/2014/main" id="{F44436BE-8384-EF11-9C84-0A7D0F2ADB0A}"/>
              </a:ext>
            </a:extLst>
          </p:cNvPr>
          <p:cNvSpPr txBox="1"/>
          <p:nvPr/>
        </p:nvSpPr>
        <p:spPr>
          <a:xfrm>
            <a:off x="7226935" y="4455700"/>
            <a:ext cx="2087431" cy="400110"/>
          </a:xfrm>
          <a:prstGeom prst="rect">
            <a:avLst/>
          </a:prstGeom>
          <a:noFill/>
        </p:spPr>
        <p:txBody>
          <a:bodyPr wrap="none" rtlCol="0">
            <a:spAutoFit/>
          </a:bodyPr>
          <a:lstStyle/>
          <a:p>
            <a:r>
              <a:rPr lang="en-US" altLang="zh-CN" sz="2000" b="1" dirty="0">
                <a:solidFill>
                  <a:schemeClr val="accent3">
                    <a:lumMod val="40000"/>
                    <a:lumOff val="60000"/>
                  </a:schemeClr>
                </a:solidFill>
              </a:rPr>
              <a:t>Python</a:t>
            </a:r>
            <a:r>
              <a:rPr lang="zh-CN" altLang="en-US" sz="2000" b="1" dirty="0">
                <a:solidFill>
                  <a:schemeClr val="accent3">
                    <a:lumMod val="40000"/>
                    <a:lumOff val="60000"/>
                  </a:schemeClr>
                </a:solidFill>
              </a:rPr>
              <a:t>脚本组件</a:t>
            </a:r>
          </a:p>
        </p:txBody>
      </p:sp>
      <p:sp>
        <p:nvSpPr>
          <p:cNvPr id="27" name="文本框 26">
            <a:extLst>
              <a:ext uri="{FF2B5EF4-FFF2-40B4-BE49-F238E27FC236}">
                <a16:creationId xmlns:a16="http://schemas.microsoft.com/office/drawing/2014/main" id="{3D1BA4B1-8E4C-73EC-E07D-791C455D04D5}"/>
              </a:ext>
            </a:extLst>
          </p:cNvPr>
          <p:cNvSpPr txBox="1"/>
          <p:nvPr/>
        </p:nvSpPr>
        <p:spPr>
          <a:xfrm>
            <a:off x="7226934" y="4842131"/>
            <a:ext cx="1673856" cy="400110"/>
          </a:xfrm>
          <a:prstGeom prst="rect">
            <a:avLst/>
          </a:prstGeom>
          <a:noFill/>
        </p:spPr>
        <p:txBody>
          <a:bodyPr wrap="none" rtlCol="0">
            <a:spAutoFit/>
          </a:bodyPr>
          <a:lstStyle/>
          <a:p>
            <a:r>
              <a:rPr lang="en-US" altLang="zh-CN" sz="2000" b="1" dirty="0">
                <a:solidFill>
                  <a:schemeClr val="accent3">
                    <a:lumMod val="40000"/>
                    <a:lumOff val="60000"/>
                  </a:schemeClr>
                </a:solidFill>
              </a:rPr>
              <a:t>Lua</a:t>
            </a:r>
            <a:r>
              <a:rPr lang="zh-CN" altLang="en-US" sz="2000" b="1" dirty="0">
                <a:solidFill>
                  <a:schemeClr val="accent3">
                    <a:lumMod val="40000"/>
                    <a:lumOff val="60000"/>
                  </a:schemeClr>
                </a:solidFill>
              </a:rPr>
              <a:t>脚本组件</a:t>
            </a:r>
          </a:p>
        </p:txBody>
      </p:sp>
      <p:sp>
        <p:nvSpPr>
          <p:cNvPr id="29" name="文本框 28">
            <a:extLst>
              <a:ext uri="{FF2B5EF4-FFF2-40B4-BE49-F238E27FC236}">
                <a16:creationId xmlns:a16="http://schemas.microsoft.com/office/drawing/2014/main" id="{ABF656B7-1844-49A7-DBDC-D877506E950C}"/>
              </a:ext>
            </a:extLst>
          </p:cNvPr>
          <p:cNvSpPr txBox="1"/>
          <p:nvPr/>
        </p:nvSpPr>
        <p:spPr>
          <a:xfrm>
            <a:off x="7226933" y="5228562"/>
            <a:ext cx="2090765" cy="400110"/>
          </a:xfrm>
          <a:prstGeom prst="rect">
            <a:avLst/>
          </a:prstGeom>
          <a:noFill/>
        </p:spPr>
        <p:txBody>
          <a:bodyPr wrap="none" rtlCol="0">
            <a:spAutoFit/>
          </a:bodyPr>
          <a:lstStyle/>
          <a:p>
            <a:r>
              <a:rPr lang="en-US" altLang="zh-CN" sz="2000" b="1" dirty="0">
                <a:solidFill>
                  <a:schemeClr val="accent3">
                    <a:lumMod val="40000"/>
                    <a:lumOff val="60000"/>
                  </a:schemeClr>
                </a:solidFill>
              </a:rPr>
              <a:t>Aviator</a:t>
            </a:r>
            <a:r>
              <a:rPr lang="zh-CN" altLang="en-US" sz="2000" b="1" dirty="0">
                <a:solidFill>
                  <a:schemeClr val="accent3">
                    <a:lumMod val="40000"/>
                    <a:lumOff val="60000"/>
                  </a:schemeClr>
                </a:solidFill>
              </a:rPr>
              <a:t>脚本组件</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5"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16" name="!!CmpExtend"/>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继承式组件</a:t>
            </a:r>
          </a:p>
        </p:txBody>
      </p:sp>
      <p:sp>
        <p:nvSpPr>
          <p:cNvPr id="17" name="文本框 16"/>
          <p:cNvSpPr txBox="1"/>
          <p:nvPr/>
        </p:nvSpPr>
        <p:spPr>
          <a:xfrm>
            <a:off x="768350" y="1427480"/>
            <a:ext cx="10859770" cy="368300"/>
          </a:xfrm>
          <a:prstGeom prst="rect">
            <a:avLst/>
          </a:prstGeom>
          <a:noFill/>
        </p:spPr>
        <p:txBody>
          <a:bodyPr wrap="square" rtlCol="0">
            <a:spAutoFit/>
          </a:bodyPr>
          <a:lstStyle/>
          <a:p>
            <a:r>
              <a:rPr lang="zh-CN" altLang="en-US">
                <a:solidFill>
                  <a:schemeClr val="bg1"/>
                </a:solidFill>
              </a:rPr>
              <a:t>继承式组件，顾名思义，就是需要继承一个超类来完成组件的定义。</a:t>
            </a:r>
          </a:p>
        </p:txBody>
      </p:sp>
      <p:sp>
        <p:nvSpPr>
          <p:cNvPr id="18" name="圆角矩形 17"/>
          <p:cNvSpPr/>
          <p:nvPr/>
        </p:nvSpPr>
        <p:spPr>
          <a:xfrm>
            <a:off x="768350" y="2541270"/>
            <a:ext cx="5204460" cy="355219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77900" y="3041015"/>
            <a:ext cx="4792345" cy="2553335"/>
          </a:xfrm>
          <a:prstGeom prst="rect">
            <a:avLst/>
          </a:prstGeom>
          <a:noFill/>
        </p:spPr>
        <p:txBody>
          <a:bodyPr wrap="square" rtlCol="0">
            <a:spAutoFit/>
          </a:bodyPr>
          <a:lstStyle/>
          <a:p>
            <a:r>
              <a:rPr lang="zh-CN" altLang="en-US" sz="1600">
                <a:solidFill>
                  <a:schemeClr val="accent3">
                    <a:lumMod val="40000"/>
                    <a:lumOff val="60000"/>
                  </a:schemeClr>
                </a:solidFill>
              </a:rPr>
              <a:t>@</a:t>
            </a:r>
            <a:r>
              <a:rPr lang="en-US" altLang="zh-CN" sz="1600">
                <a:solidFill>
                  <a:schemeClr val="accent3">
                    <a:lumMod val="40000"/>
                    <a:lumOff val="60000"/>
                  </a:schemeClr>
                </a:solidFill>
              </a:rPr>
              <a:t>Liteflow</a:t>
            </a:r>
            <a:r>
              <a:rPr lang="zh-CN" altLang="en-US" sz="1600">
                <a:solidFill>
                  <a:schemeClr val="accent3">
                    <a:lumMod val="40000"/>
                    <a:lumOff val="60000"/>
                  </a:schemeClr>
                </a:solidFill>
              </a:rPr>
              <a:t>Component(id = "</a:t>
            </a:r>
            <a:r>
              <a:rPr lang="en-US" altLang="zh-CN" sz="1600">
                <a:solidFill>
                  <a:schemeClr val="accent3">
                    <a:lumMod val="40000"/>
                    <a:lumOff val="60000"/>
                  </a:schemeClr>
                </a:solidFill>
              </a:rPr>
              <a:t>a</a:t>
            </a:r>
            <a:r>
              <a:rPr lang="zh-CN" altLang="en-US" sz="1600">
                <a:solidFill>
                  <a:schemeClr val="accent3">
                    <a:lumMod val="40000"/>
                    <a:lumOff val="60000"/>
                  </a:schemeClr>
                </a:solidFill>
              </a:rPr>
              <a:t>", name = "组件名</a:t>
            </a:r>
            <a:r>
              <a:rPr lang="en-US" altLang="zh-CN" sz="1600">
                <a:solidFill>
                  <a:schemeClr val="accent3">
                    <a:lumMod val="40000"/>
                    <a:lumOff val="60000"/>
                  </a:schemeClr>
                </a:solidFill>
              </a:rPr>
              <a:t>A</a:t>
            </a:r>
            <a:r>
              <a:rPr lang="zh-CN" altLang="en-US" sz="1600">
                <a:solidFill>
                  <a:schemeClr val="accent3">
                    <a:lumMod val="40000"/>
                    <a:lumOff val="60000"/>
                  </a:schemeClr>
                </a:solidFill>
              </a:rPr>
              <a:t>")</a:t>
            </a:r>
          </a:p>
          <a:p>
            <a:r>
              <a:rPr lang="zh-CN" altLang="en-US" sz="1600">
                <a:solidFill>
                  <a:schemeClr val="accent3">
                    <a:lumMod val="40000"/>
                    <a:lumOff val="60000"/>
                  </a:schemeClr>
                </a:solidFill>
              </a:rPr>
              <a:t>public class ACmp extends NodeComponent {</a:t>
            </a:r>
          </a:p>
          <a:p>
            <a:endParaRPr lang="zh-CN" altLang="en-US" sz="1600">
              <a:solidFill>
                <a:schemeClr val="accent3">
                  <a:lumMod val="40000"/>
                  <a:lumOff val="60000"/>
                </a:schemeClr>
              </a:solidFill>
            </a:endParaRPr>
          </a:p>
          <a:p>
            <a:r>
              <a:rPr lang="en-US" altLang="zh-CN" sz="1600">
                <a:solidFill>
                  <a:schemeClr val="accent3">
                    <a:lumMod val="40000"/>
                    <a:lumOff val="60000"/>
                  </a:schemeClr>
                </a:solidFill>
              </a:rPr>
              <a:t>     </a:t>
            </a:r>
            <a:r>
              <a:rPr lang="zh-CN" altLang="en-US" sz="1600">
                <a:solidFill>
                  <a:schemeClr val="accent3">
                    <a:lumMod val="40000"/>
                    <a:lumOff val="60000"/>
                  </a:schemeClr>
                </a:solidFill>
              </a:rPr>
              <a:t>@Override</a:t>
            </a:r>
          </a:p>
          <a:p>
            <a:r>
              <a:rPr lang="en-US" altLang="zh-CN" sz="1600">
                <a:solidFill>
                  <a:schemeClr val="accent3">
                    <a:lumMod val="40000"/>
                    <a:lumOff val="60000"/>
                  </a:schemeClr>
                </a:solidFill>
              </a:rPr>
              <a:t>     </a:t>
            </a:r>
            <a:r>
              <a:rPr lang="zh-CN" altLang="en-US" sz="1600">
                <a:solidFill>
                  <a:schemeClr val="accent3">
                    <a:lumMod val="40000"/>
                    <a:lumOff val="60000"/>
                  </a:schemeClr>
                </a:solidFill>
              </a:rPr>
              <a:t>public void process() {</a:t>
            </a:r>
          </a:p>
          <a:p>
            <a:r>
              <a:rPr lang="en-US" altLang="zh-CN" sz="1600">
                <a:solidFill>
                  <a:schemeClr val="accent3">
                    <a:lumMod val="40000"/>
                    <a:lumOff val="60000"/>
                  </a:schemeClr>
                </a:solidFill>
              </a:rPr>
              <a:t>          </a:t>
            </a:r>
            <a:r>
              <a:rPr lang="zh-CN" altLang="en-US" sz="1600">
                <a:solidFill>
                  <a:schemeClr val="accent3">
                    <a:lumMod val="40000"/>
                    <a:lumOff val="60000"/>
                  </a:schemeClr>
                </a:solidFill>
              </a:rPr>
              <a:t>//do your business</a:t>
            </a:r>
          </a:p>
          <a:p>
            <a:r>
              <a:rPr lang="en-US" altLang="zh-CN" sz="1600">
                <a:solidFill>
                  <a:schemeClr val="accent3">
                    <a:lumMod val="40000"/>
                    <a:lumOff val="60000"/>
                  </a:schemeClr>
                </a:solidFill>
              </a:rPr>
              <a:t>     </a:t>
            </a:r>
            <a:r>
              <a:rPr lang="zh-CN" altLang="en-US" sz="1600">
                <a:solidFill>
                  <a:schemeClr val="accent3">
                    <a:lumMod val="40000"/>
                    <a:lumOff val="60000"/>
                  </a:schemeClr>
                </a:solidFill>
              </a:rPr>
              <a:t>}</a:t>
            </a:r>
          </a:p>
          <a:p>
            <a:r>
              <a:rPr lang="zh-CN" altLang="en-US" sz="1600">
                <a:solidFill>
                  <a:schemeClr val="accent3">
                    <a:lumMod val="40000"/>
                    <a:lumOff val="60000"/>
                  </a:schemeClr>
                </a:solidFill>
              </a:rPr>
              <a:t> </a:t>
            </a:r>
            <a:r>
              <a:rPr lang="en-US" altLang="zh-CN" sz="1600">
                <a:solidFill>
                  <a:schemeClr val="accent3">
                    <a:lumMod val="40000"/>
                    <a:lumOff val="60000"/>
                  </a:schemeClr>
                </a:solidFill>
              </a:rPr>
              <a:t>  </a:t>
            </a:r>
            <a:endParaRPr lang="zh-CN" altLang="en-US" sz="1600">
              <a:solidFill>
                <a:schemeClr val="accent3">
                  <a:lumMod val="40000"/>
                  <a:lumOff val="60000"/>
                </a:schemeClr>
              </a:solidFill>
            </a:endParaRPr>
          </a:p>
          <a:p>
            <a:r>
              <a:rPr lang="en-US" altLang="zh-CN" sz="1600">
                <a:solidFill>
                  <a:schemeClr val="accent3">
                    <a:lumMod val="40000"/>
                    <a:lumOff val="60000"/>
                  </a:schemeClr>
                </a:solidFill>
              </a:rPr>
              <a:t>     //</a:t>
            </a:r>
            <a:r>
              <a:rPr lang="zh-CN" altLang="en-US" sz="1600">
                <a:solidFill>
                  <a:schemeClr val="accent3">
                    <a:lumMod val="40000"/>
                    <a:lumOff val="60000"/>
                  </a:schemeClr>
                </a:solidFill>
              </a:rPr>
              <a:t>更多覆盖的方法请参照官方文档</a:t>
            </a:r>
          </a:p>
          <a:p>
            <a:r>
              <a:rPr lang="zh-CN" altLang="en-US" sz="1600">
                <a:solidFill>
                  <a:schemeClr val="accent3">
                    <a:lumMod val="40000"/>
                    <a:lumOff val="60000"/>
                  </a:schemeClr>
                </a:solidFill>
              </a:rPr>
              <a:t>}</a:t>
            </a:r>
          </a:p>
        </p:txBody>
      </p:sp>
      <p:sp>
        <p:nvSpPr>
          <p:cNvPr id="21" name="文本框 20"/>
          <p:cNvSpPr txBox="1"/>
          <p:nvPr/>
        </p:nvSpPr>
        <p:spPr>
          <a:xfrm>
            <a:off x="6664960" y="2491105"/>
            <a:ext cx="4792345" cy="645160"/>
          </a:xfrm>
          <a:prstGeom prst="rect">
            <a:avLst/>
          </a:prstGeom>
          <a:noFill/>
        </p:spPr>
        <p:txBody>
          <a:bodyPr wrap="square" rtlCol="0">
            <a:spAutoFit/>
          </a:bodyPr>
          <a:lstStyle/>
          <a:p>
            <a:r>
              <a:rPr lang="zh-CN" altLang="en-US">
                <a:solidFill>
                  <a:schemeClr val="bg1"/>
                </a:solidFill>
              </a:rPr>
              <a:t>左边示例的是一个普通组件。</a:t>
            </a:r>
          </a:p>
          <a:p>
            <a:r>
              <a:rPr lang="en-US" altLang="zh-CN">
                <a:solidFill>
                  <a:schemeClr val="bg1"/>
                </a:solidFill>
              </a:rPr>
              <a:t>LiteFlow</a:t>
            </a:r>
            <a:r>
              <a:rPr lang="zh-CN" altLang="en-US">
                <a:solidFill>
                  <a:schemeClr val="bg1"/>
                </a:solidFill>
              </a:rPr>
              <a:t>总共有以下几种组件类型：</a:t>
            </a:r>
          </a:p>
        </p:txBody>
      </p:sp>
      <p:sp>
        <p:nvSpPr>
          <p:cNvPr id="22" name="矩形 21"/>
          <p:cNvSpPr/>
          <p:nvPr/>
        </p:nvSpPr>
        <p:spPr>
          <a:xfrm>
            <a:off x="6771640" y="367284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普通组件</a:t>
            </a:r>
          </a:p>
        </p:txBody>
      </p:sp>
      <p:sp>
        <p:nvSpPr>
          <p:cNvPr id="23" name="矩形 22"/>
          <p:cNvSpPr/>
          <p:nvPr/>
        </p:nvSpPr>
        <p:spPr>
          <a:xfrm>
            <a:off x="8349615" y="367284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选择组件</a:t>
            </a:r>
          </a:p>
        </p:txBody>
      </p:sp>
      <p:sp>
        <p:nvSpPr>
          <p:cNvPr id="24" name="矩形 23"/>
          <p:cNvSpPr/>
          <p:nvPr/>
        </p:nvSpPr>
        <p:spPr>
          <a:xfrm>
            <a:off x="9927590" y="367284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条件组件</a:t>
            </a:r>
          </a:p>
        </p:txBody>
      </p:sp>
      <p:sp>
        <p:nvSpPr>
          <p:cNvPr id="25" name="矩形 24"/>
          <p:cNvSpPr/>
          <p:nvPr/>
        </p:nvSpPr>
        <p:spPr>
          <a:xfrm>
            <a:off x="6771640" y="455168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次数循环组件</a:t>
            </a:r>
          </a:p>
        </p:txBody>
      </p:sp>
      <p:sp>
        <p:nvSpPr>
          <p:cNvPr id="26" name="矩形 25"/>
          <p:cNvSpPr/>
          <p:nvPr/>
        </p:nvSpPr>
        <p:spPr>
          <a:xfrm>
            <a:off x="8349615" y="455168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条件循环组件</a:t>
            </a:r>
          </a:p>
        </p:txBody>
      </p:sp>
      <p:sp>
        <p:nvSpPr>
          <p:cNvPr id="27" name="矩形 26"/>
          <p:cNvSpPr/>
          <p:nvPr/>
        </p:nvSpPr>
        <p:spPr>
          <a:xfrm>
            <a:off x="9929495" y="455168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迭代循环组件</a:t>
            </a:r>
          </a:p>
        </p:txBody>
      </p:sp>
      <p:sp>
        <p:nvSpPr>
          <p:cNvPr id="29" name="文本框 28"/>
          <p:cNvSpPr txBox="1"/>
          <p:nvPr>
            <p:custDataLst>
              <p:tags r:id="rId6"/>
            </p:custDataLst>
          </p:nvPr>
        </p:nvSpPr>
        <p:spPr>
          <a:xfrm>
            <a:off x="6664960" y="5692140"/>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如何定义请参照官方文档</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a"/>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dirty="0">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CmpScript"/>
          <p:cNvSpPr txBox="1"/>
          <p:nvPr/>
        </p:nvSpPr>
        <p:spPr>
          <a:xfrm>
            <a:off x="4964430" y="4266177"/>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继承式组件</a:t>
            </a:r>
          </a:p>
        </p:txBody>
      </p:sp>
      <p:sp>
        <p:nvSpPr>
          <p:cNvPr id="12" name="!!CmpDecl"/>
          <p:cNvSpPr txBox="1"/>
          <p:nvPr/>
        </p:nvSpPr>
        <p:spPr>
          <a:xfrm>
            <a:off x="7295515" y="228409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文本框 17"/>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93710" y="3538857"/>
            <a:ext cx="504825" cy="188976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7226935" y="3302635"/>
            <a:ext cx="2114681" cy="400110"/>
          </a:xfrm>
          <a:prstGeom prst="rect">
            <a:avLst/>
          </a:prstGeom>
          <a:noFill/>
        </p:spPr>
        <p:txBody>
          <a:bodyPr wrap="none" rtlCol="0">
            <a:spAutoFit/>
          </a:bodyPr>
          <a:lstStyle/>
          <a:p>
            <a:r>
              <a:rPr lang="en-US" altLang="zh-CN" sz="2000" b="1" dirty="0">
                <a:solidFill>
                  <a:schemeClr val="accent3">
                    <a:lumMod val="40000"/>
                    <a:lumOff val="60000"/>
                  </a:schemeClr>
                </a:solidFill>
              </a:rPr>
              <a:t>Groovy</a:t>
            </a:r>
            <a:r>
              <a:rPr lang="zh-CN" altLang="en-US" sz="2000" b="1" dirty="0">
                <a:solidFill>
                  <a:schemeClr val="accent3">
                    <a:lumMod val="40000"/>
                    <a:lumOff val="60000"/>
                  </a:schemeClr>
                </a:solidFill>
              </a:rPr>
              <a:t>脚本组件</a:t>
            </a:r>
          </a:p>
        </p:txBody>
      </p:sp>
      <p:sp>
        <p:nvSpPr>
          <p:cNvPr id="21" name="文本框 20"/>
          <p:cNvSpPr txBox="1"/>
          <p:nvPr/>
        </p:nvSpPr>
        <p:spPr>
          <a:xfrm>
            <a:off x="7216418" y="4055590"/>
            <a:ext cx="2571538" cy="400110"/>
          </a:xfrm>
          <a:prstGeom prst="rect">
            <a:avLst/>
          </a:prstGeom>
          <a:noFill/>
        </p:spPr>
        <p:txBody>
          <a:bodyPr wrap="none" rtlCol="0">
            <a:spAutoFit/>
          </a:bodyPr>
          <a:lstStyle/>
          <a:p>
            <a:r>
              <a:rPr lang="en-US" altLang="zh-CN" sz="2000" b="1" dirty="0" err="1">
                <a:solidFill>
                  <a:schemeClr val="accent3">
                    <a:lumMod val="40000"/>
                    <a:lumOff val="60000"/>
                  </a:schemeClr>
                </a:solidFill>
              </a:rPr>
              <a:t>QLExpress</a:t>
            </a:r>
            <a:r>
              <a:rPr lang="zh-CN" altLang="en-US" sz="2000" b="1" dirty="0">
                <a:solidFill>
                  <a:schemeClr val="accent3">
                    <a:lumMod val="40000"/>
                    <a:lumOff val="60000"/>
                  </a:schemeClr>
                </a:solidFill>
              </a:rPr>
              <a:t>脚本组件</a:t>
            </a:r>
          </a:p>
        </p:txBody>
      </p:sp>
      <p:sp>
        <p:nvSpPr>
          <p:cNvPr id="22" name="文本框 21"/>
          <p:cNvSpPr txBox="1"/>
          <p:nvPr/>
        </p:nvSpPr>
        <p:spPr>
          <a:xfrm>
            <a:off x="7226935" y="3669159"/>
            <a:ext cx="2484976" cy="400110"/>
          </a:xfrm>
          <a:prstGeom prst="rect">
            <a:avLst/>
          </a:prstGeom>
          <a:noFill/>
        </p:spPr>
        <p:txBody>
          <a:bodyPr wrap="none" rtlCol="0">
            <a:spAutoFit/>
          </a:bodyPr>
          <a:lstStyle/>
          <a:p>
            <a:r>
              <a:rPr lang="en-US" altLang="zh-CN" sz="2000" b="1" dirty="0" err="1">
                <a:solidFill>
                  <a:schemeClr val="accent3">
                    <a:lumMod val="40000"/>
                    <a:lumOff val="60000"/>
                  </a:schemeClr>
                </a:solidFill>
              </a:rPr>
              <a:t>Javascript</a:t>
            </a:r>
            <a:r>
              <a:rPr lang="zh-CN" altLang="en-US" sz="2000" b="1" dirty="0">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直接定义</a:t>
            </a:r>
          </a:p>
        </p:txBody>
      </p:sp>
      <p:sp>
        <p:nvSpPr>
          <p:cNvPr id="24" name="左大括号 23"/>
          <p:cNvSpPr/>
          <p:nvPr/>
        </p:nvSpPr>
        <p:spPr>
          <a:xfrm>
            <a:off x="4284345" y="1890394"/>
            <a:ext cx="504825" cy="256530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CmpBuild"/>
          <p:cNvSpPr txBox="1"/>
          <p:nvPr/>
        </p:nvSpPr>
        <p:spPr>
          <a:xfrm>
            <a:off x="2704465" y="5473700"/>
            <a:ext cx="2015490" cy="460375"/>
          </a:xfrm>
          <a:prstGeom prst="rect">
            <a:avLst/>
          </a:prstGeom>
          <a:noFill/>
        </p:spPr>
        <p:txBody>
          <a:bodyPr wrap="none" rtlCol="0">
            <a:spAutoFit/>
          </a:bodyPr>
          <a:lstStyle/>
          <a:p>
            <a:r>
              <a:rPr lang="zh-CN" altLang="en-US" sz="2400" b="1" dirty="0">
                <a:solidFill>
                  <a:schemeClr val="accent3">
                    <a:lumMod val="40000"/>
                    <a:lumOff val="60000"/>
                  </a:schemeClr>
                </a:solidFill>
              </a:rPr>
              <a:t>动态代码创建</a:t>
            </a:r>
          </a:p>
        </p:txBody>
      </p:sp>
      <p:sp>
        <p:nvSpPr>
          <p:cNvPr id="7" name="矩形 6">
            <a:extLst>
              <a:ext uri="{FF2B5EF4-FFF2-40B4-BE49-F238E27FC236}">
                <a16:creationId xmlns:a16="http://schemas.microsoft.com/office/drawing/2014/main" id="{16345C70-4D15-287D-6737-EC479BB3CF8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a:extLst>
              <a:ext uri="{FF2B5EF4-FFF2-40B4-BE49-F238E27FC236}">
                <a16:creationId xmlns:a16="http://schemas.microsoft.com/office/drawing/2014/main" id="{1AB219ED-AB5B-E143-E2FD-8E257B8FC499}"/>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4" name="!!tb">
            <a:extLst>
              <a:ext uri="{FF2B5EF4-FFF2-40B4-BE49-F238E27FC236}">
                <a16:creationId xmlns:a16="http://schemas.microsoft.com/office/drawing/2014/main" id="{C4E1E0A6-9FC1-73F3-2365-EF1B5A1E398E}"/>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17" name="!!tc1">
            <a:extLst>
              <a:ext uri="{FF2B5EF4-FFF2-40B4-BE49-F238E27FC236}">
                <a16:creationId xmlns:a16="http://schemas.microsoft.com/office/drawing/2014/main" id="{C3F5F03B-2B1D-1205-A90A-63E69451E4D0}"/>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组件分类</a:t>
            </a:r>
          </a:p>
        </p:txBody>
      </p:sp>
      <p:sp>
        <p:nvSpPr>
          <p:cNvPr id="26" name="文本框 25">
            <a:extLst>
              <a:ext uri="{FF2B5EF4-FFF2-40B4-BE49-F238E27FC236}">
                <a16:creationId xmlns:a16="http://schemas.microsoft.com/office/drawing/2014/main" id="{F44436BE-8384-EF11-9C84-0A7D0F2ADB0A}"/>
              </a:ext>
            </a:extLst>
          </p:cNvPr>
          <p:cNvSpPr txBox="1"/>
          <p:nvPr/>
        </p:nvSpPr>
        <p:spPr>
          <a:xfrm>
            <a:off x="7226935" y="4455700"/>
            <a:ext cx="2087431" cy="400110"/>
          </a:xfrm>
          <a:prstGeom prst="rect">
            <a:avLst/>
          </a:prstGeom>
          <a:noFill/>
        </p:spPr>
        <p:txBody>
          <a:bodyPr wrap="none" rtlCol="0">
            <a:spAutoFit/>
          </a:bodyPr>
          <a:lstStyle/>
          <a:p>
            <a:r>
              <a:rPr lang="en-US" altLang="zh-CN" sz="2000" b="1" dirty="0">
                <a:solidFill>
                  <a:schemeClr val="accent3">
                    <a:lumMod val="40000"/>
                    <a:lumOff val="60000"/>
                  </a:schemeClr>
                </a:solidFill>
              </a:rPr>
              <a:t>Python</a:t>
            </a:r>
            <a:r>
              <a:rPr lang="zh-CN" altLang="en-US" sz="2000" b="1" dirty="0">
                <a:solidFill>
                  <a:schemeClr val="accent3">
                    <a:lumMod val="40000"/>
                    <a:lumOff val="60000"/>
                  </a:schemeClr>
                </a:solidFill>
              </a:rPr>
              <a:t>脚本组件</a:t>
            </a:r>
          </a:p>
        </p:txBody>
      </p:sp>
      <p:sp>
        <p:nvSpPr>
          <p:cNvPr id="27" name="文本框 26">
            <a:extLst>
              <a:ext uri="{FF2B5EF4-FFF2-40B4-BE49-F238E27FC236}">
                <a16:creationId xmlns:a16="http://schemas.microsoft.com/office/drawing/2014/main" id="{3D1BA4B1-8E4C-73EC-E07D-791C455D04D5}"/>
              </a:ext>
            </a:extLst>
          </p:cNvPr>
          <p:cNvSpPr txBox="1"/>
          <p:nvPr/>
        </p:nvSpPr>
        <p:spPr>
          <a:xfrm>
            <a:off x="7226934" y="4842131"/>
            <a:ext cx="1673856" cy="400110"/>
          </a:xfrm>
          <a:prstGeom prst="rect">
            <a:avLst/>
          </a:prstGeom>
          <a:noFill/>
        </p:spPr>
        <p:txBody>
          <a:bodyPr wrap="none" rtlCol="0">
            <a:spAutoFit/>
          </a:bodyPr>
          <a:lstStyle/>
          <a:p>
            <a:r>
              <a:rPr lang="en-US" altLang="zh-CN" sz="2000" b="1" dirty="0">
                <a:solidFill>
                  <a:schemeClr val="accent3">
                    <a:lumMod val="40000"/>
                    <a:lumOff val="60000"/>
                  </a:schemeClr>
                </a:solidFill>
              </a:rPr>
              <a:t>Lua</a:t>
            </a:r>
            <a:r>
              <a:rPr lang="zh-CN" altLang="en-US" sz="2000" b="1" dirty="0">
                <a:solidFill>
                  <a:schemeClr val="accent3">
                    <a:lumMod val="40000"/>
                    <a:lumOff val="60000"/>
                  </a:schemeClr>
                </a:solidFill>
              </a:rPr>
              <a:t>脚本组件</a:t>
            </a:r>
          </a:p>
        </p:txBody>
      </p:sp>
      <p:sp>
        <p:nvSpPr>
          <p:cNvPr id="29" name="文本框 28">
            <a:extLst>
              <a:ext uri="{FF2B5EF4-FFF2-40B4-BE49-F238E27FC236}">
                <a16:creationId xmlns:a16="http://schemas.microsoft.com/office/drawing/2014/main" id="{ABF656B7-1844-49A7-DBDC-D877506E950C}"/>
              </a:ext>
            </a:extLst>
          </p:cNvPr>
          <p:cNvSpPr txBox="1"/>
          <p:nvPr/>
        </p:nvSpPr>
        <p:spPr>
          <a:xfrm>
            <a:off x="7226933" y="5228562"/>
            <a:ext cx="2090765" cy="400110"/>
          </a:xfrm>
          <a:prstGeom prst="rect">
            <a:avLst/>
          </a:prstGeom>
          <a:noFill/>
        </p:spPr>
        <p:txBody>
          <a:bodyPr wrap="none" rtlCol="0">
            <a:spAutoFit/>
          </a:bodyPr>
          <a:lstStyle/>
          <a:p>
            <a:r>
              <a:rPr lang="en-US" altLang="zh-CN" sz="2000" b="1" dirty="0">
                <a:solidFill>
                  <a:schemeClr val="accent3">
                    <a:lumMod val="40000"/>
                    <a:lumOff val="60000"/>
                  </a:schemeClr>
                </a:solidFill>
              </a:rPr>
              <a:t>Aviator</a:t>
            </a:r>
            <a:r>
              <a:rPr lang="zh-CN" altLang="en-US" sz="2000" b="1" dirty="0">
                <a:solidFill>
                  <a:schemeClr val="accent3">
                    <a:lumMod val="40000"/>
                    <a:lumOff val="60000"/>
                  </a:schemeClr>
                </a:solidFill>
              </a:rPr>
              <a:t>脚本组件</a:t>
            </a:r>
          </a:p>
        </p:txBody>
      </p:sp>
    </p:spTree>
    <p:custDataLst>
      <p:tags r:id="rId1"/>
    </p:custDataLst>
    <p:extLst>
      <p:ext uri="{BB962C8B-B14F-4D97-AF65-F5344CB8AC3E}">
        <p14:creationId xmlns:p14="http://schemas.microsoft.com/office/powerpoint/2010/main" val="3384609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5"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16" name="!!CmpDecl"/>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accent3">
                    <a:lumMod val="40000"/>
                    <a:lumOff val="60000"/>
                  </a:schemeClr>
                </a:solidFill>
                <a:latin typeface="+mn-lt"/>
                <a:ea typeface="+mn-ea"/>
              </a:rPr>
              <a:t>声明式组件</a:t>
            </a:r>
          </a:p>
        </p:txBody>
      </p:sp>
      <p:sp>
        <p:nvSpPr>
          <p:cNvPr id="2" name="圆角矩形 1"/>
          <p:cNvSpPr/>
          <p:nvPr/>
        </p:nvSpPr>
        <p:spPr>
          <a:xfrm>
            <a:off x="768350" y="2922270"/>
            <a:ext cx="4300220" cy="251650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77900" y="3137535"/>
            <a:ext cx="3847465" cy="1938020"/>
          </a:xfrm>
          <a:prstGeom prst="rect">
            <a:avLst/>
          </a:prstGeom>
          <a:noFill/>
        </p:spPr>
        <p:txBody>
          <a:bodyPr wrap="square" rtlCol="0">
            <a:spAutoFit/>
          </a:bodyPr>
          <a:lstStyle/>
          <a:p>
            <a:r>
              <a:rPr sz="1200">
                <a:solidFill>
                  <a:schemeClr val="accent3">
                    <a:lumMod val="40000"/>
                    <a:lumOff val="60000"/>
                  </a:schemeClr>
                </a:solidFill>
              </a:rPr>
              <a:t>@Component("a")</a:t>
            </a:r>
          </a:p>
          <a:p>
            <a:r>
              <a:rPr sz="1200">
                <a:solidFill>
                  <a:schemeClr val="accent3">
                    <a:lumMod val="40000"/>
                    <a:lumOff val="60000"/>
                  </a:schemeClr>
                </a:solidFill>
              </a:rPr>
              <a:t>@LiteflowCmpDefine(NodeTypeEnum.COMMON)</a:t>
            </a:r>
          </a:p>
          <a:p>
            <a:r>
              <a:rPr sz="1200">
                <a:solidFill>
                  <a:schemeClr val="accent3">
                    <a:lumMod val="40000"/>
                    <a:lumOff val="60000"/>
                  </a:schemeClr>
                </a:solidFill>
              </a:rPr>
              <a:t>public class ACmp{</a:t>
            </a:r>
          </a:p>
          <a:p>
            <a:endParaRPr sz="1200">
              <a:solidFill>
                <a:schemeClr val="accent3">
                  <a:lumMod val="40000"/>
                  <a:lumOff val="60000"/>
                </a:schemeClr>
              </a:solidFill>
            </a:endParaRPr>
          </a:p>
          <a:p>
            <a:r>
              <a:rPr lang="en-US" sz="1200">
                <a:solidFill>
                  <a:schemeClr val="accent3">
                    <a:lumMod val="40000"/>
                    <a:lumOff val="60000"/>
                  </a:schemeClr>
                </a:solidFill>
              </a:rPr>
              <a:t>   </a:t>
            </a:r>
            <a:r>
              <a:rPr sz="1200">
                <a:solidFill>
                  <a:schemeClr val="accent3">
                    <a:lumMod val="40000"/>
                    <a:lumOff val="60000"/>
                  </a:schemeClr>
                </a:solidFill>
              </a:rPr>
              <a:t>@LiteflowMethod(LiteFlowMethodEnum.PROCESS)</a:t>
            </a:r>
          </a:p>
          <a:p>
            <a:r>
              <a:rPr lang="en-US" sz="1200">
                <a:solidFill>
                  <a:schemeClr val="accent3">
                    <a:lumMod val="40000"/>
                    <a:lumOff val="60000"/>
                  </a:schemeClr>
                </a:solidFill>
              </a:rPr>
              <a:t>      </a:t>
            </a:r>
            <a:r>
              <a:rPr sz="1200">
                <a:solidFill>
                  <a:schemeClr val="accent3">
                    <a:lumMod val="40000"/>
                    <a:lumOff val="60000"/>
                  </a:schemeClr>
                </a:solidFill>
              </a:rPr>
              <a:t>public void process(NodeComponent bindCmp) {</a:t>
            </a:r>
          </a:p>
          <a:p>
            <a:r>
              <a:rPr lang="en-US" sz="1200">
                <a:solidFill>
                  <a:schemeClr val="accent3">
                    <a:lumMod val="40000"/>
                    <a:lumOff val="60000"/>
                  </a:schemeClr>
                </a:solidFill>
              </a:rPr>
              <a:t>         </a:t>
            </a:r>
            <a:r>
              <a:rPr sz="1200">
                <a:solidFill>
                  <a:schemeClr val="accent3">
                    <a:lumMod val="40000"/>
                    <a:lumOff val="60000"/>
                  </a:schemeClr>
                </a:solidFill>
              </a:rPr>
              <a:t>System.out.println("ACmp executed!");</a:t>
            </a:r>
          </a:p>
          <a:p>
            <a:r>
              <a:rPr lang="en-US" sz="1200">
                <a:solidFill>
                  <a:schemeClr val="accent3">
                    <a:lumMod val="40000"/>
                    <a:lumOff val="60000"/>
                  </a:schemeClr>
                </a:solidFill>
              </a:rPr>
              <a:t>      </a:t>
            </a:r>
            <a:r>
              <a:rPr sz="1200">
                <a:solidFill>
                  <a:schemeClr val="accent3">
                    <a:lumMod val="40000"/>
                    <a:lumOff val="60000"/>
                  </a:schemeClr>
                </a:solidFill>
              </a:rPr>
              <a:t>}</a:t>
            </a:r>
          </a:p>
          <a:p>
            <a:endParaRPr sz="1200">
              <a:solidFill>
                <a:schemeClr val="accent3">
                  <a:lumMod val="40000"/>
                  <a:lumOff val="60000"/>
                </a:schemeClr>
              </a:solidFill>
            </a:endParaRPr>
          </a:p>
          <a:p>
            <a:r>
              <a:rPr sz="1200">
                <a:solidFill>
                  <a:schemeClr val="accent3">
                    <a:lumMod val="40000"/>
                    <a:lumOff val="60000"/>
                  </a:schemeClr>
                </a:solidFill>
              </a:rPr>
              <a:t>}</a:t>
            </a:r>
          </a:p>
        </p:txBody>
      </p:sp>
      <p:sp>
        <p:nvSpPr>
          <p:cNvPr id="4" name="!!CmpDeclClass"/>
          <p:cNvSpPr/>
          <p:nvPr/>
        </p:nvSpPr>
        <p:spPr>
          <a:xfrm>
            <a:off x="2242820" y="2312670"/>
            <a:ext cx="134112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类声明式</a:t>
            </a:r>
          </a:p>
        </p:txBody>
      </p:sp>
      <p:sp>
        <p:nvSpPr>
          <p:cNvPr id="5" name="文本框 4"/>
          <p:cNvSpPr txBox="1"/>
          <p:nvPr/>
        </p:nvSpPr>
        <p:spPr>
          <a:xfrm>
            <a:off x="707390" y="1419860"/>
            <a:ext cx="10544810" cy="523220"/>
          </a:xfrm>
          <a:prstGeom prst="rect">
            <a:avLst/>
          </a:prstGeom>
          <a:noFill/>
        </p:spPr>
        <p:txBody>
          <a:bodyPr wrap="square" rtlCol="0">
            <a:spAutoFit/>
          </a:bodyPr>
          <a:lstStyle/>
          <a:p>
            <a:r>
              <a:rPr lang="zh-CN" altLang="en-US" sz="1400" dirty="0">
                <a:solidFill>
                  <a:schemeClr val="bg1"/>
                </a:solidFill>
              </a:rPr>
              <a:t>类声明式组件这一特性允许你自定义的组件不继承任何类和实现任何接口，普通的类也可以依靠注解来完成LiteFlow组件的声明。</a:t>
            </a:r>
            <a:endParaRPr lang="en-US" altLang="zh-CN" sz="1400" dirty="0">
              <a:solidFill>
                <a:schemeClr val="bg1"/>
              </a:solidFill>
            </a:endParaRPr>
          </a:p>
          <a:p>
            <a:r>
              <a:rPr lang="zh-CN" altLang="en-US" sz="1400" dirty="0">
                <a:solidFill>
                  <a:schemeClr val="bg1"/>
                </a:solidFill>
              </a:rPr>
              <a:t>方法级声明式可以允许你在一个类中定义多个组件，打破一个类一个组件的形式。</a:t>
            </a:r>
          </a:p>
        </p:txBody>
      </p:sp>
      <p:sp>
        <p:nvSpPr>
          <p:cNvPr id="6" name="圆角矩形 5"/>
          <p:cNvSpPr/>
          <p:nvPr/>
        </p:nvSpPr>
        <p:spPr>
          <a:xfrm>
            <a:off x="6503670" y="2922270"/>
            <a:ext cx="4916805" cy="251650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713220" y="3137535"/>
            <a:ext cx="4629150" cy="2091690"/>
          </a:xfrm>
          <a:prstGeom prst="rect">
            <a:avLst/>
          </a:prstGeom>
          <a:noFill/>
        </p:spPr>
        <p:txBody>
          <a:bodyPr wrap="square" rtlCol="0">
            <a:spAutoFit/>
          </a:bodyPr>
          <a:lstStyle/>
          <a:p>
            <a:r>
              <a:rPr sz="1000">
                <a:solidFill>
                  <a:schemeClr val="accent3">
                    <a:lumMod val="40000"/>
                    <a:lumOff val="60000"/>
                  </a:schemeClr>
                </a:solidFill>
              </a:rPr>
              <a:t>@LiteflowComponent</a:t>
            </a:r>
          </a:p>
          <a:p>
            <a:r>
              <a:rPr sz="1000">
                <a:solidFill>
                  <a:schemeClr val="accent3">
                    <a:lumMod val="40000"/>
                    <a:lumOff val="60000"/>
                  </a:schemeClr>
                </a:solidFill>
              </a:rPr>
              <a:t>public class CmpConfig {</a:t>
            </a:r>
          </a:p>
          <a:p>
            <a:endParaRPr sz="1000">
              <a:solidFill>
                <a:schemeClr val="accent3">
                  <a:lumMod val="40000"/>
                  <a:lumOff val="60000"/>
                </a:schemeClr>
              </a:solidFill>
            </a:endParaRPr>
          </a:p>
          <a:p>
            <a:r>
              <a:rPr sz="1000">
                <a:solidFill>
                  <a:schemeClr val="accent3">
                    <a:lumMod val="40000"/>
                    <a:lumOff val="60000"/>
                  </a:schemeClr>
                </a:solidFill>
              </a:rPr>
              <a:t>    @LiteflowMethod(value = LiteFlowMethodEnum.PROCESS, nodeId = "a")</a:t>
            </a:r>
          </a:p>
          <a:p>
            <a:r>
              <a:rPr sz="1000">
                <a:solidFill>
                  <a:schemeClr val="accent3">
                    <a:lumMod val="40000"/>
                    <a:lumOff val="60000"/>
                  </a:schemeClr>
                </a:solidFill>
              </a:rPr>
              <a:t>    public void processA(NodeComponent bindCmp) {</a:t>
            </a:r>
          </a:p>
          <a:p>
            <a:r>
              <a:rPr sz="1000">
                <a:solidFill>
                  <a:schemeClr val="accent3">
                    <a:lumMod val="40000"/>
                    <a:lumOff val="60000"/>
                  </a:schemeClr>
                </a:solidFill>
              </a:rPr>
              <a:t>        System.out.println("ACmp executed!");</a:t>
            </a:r>
          </a:p>
          <a:p>
            <a:r>
              <a:rPr sz="1000">
                <a:solidFill>
                  <a:schemeClr val="accent3">
                    <a:lumMod val="40000"/>
                    <a:lumOff val="60000"/>
                  </a:schemeClr>
                </a:solidFill>
              </a:rPr>
              <a:t>    }</a:t>
            </a:r>
          </a:p>
          <a:p>
            <a:endParaRPr sz="1000">
              <a:solidFill>
                <a:schemeClr val="accent3">
                  <a:lumMod val="40000"/>
                  <a:lumOff val="60000"/>
                </a:schemeClr>
              </a:solidFill>
            </a:endParaRPr>
          </a:p>
          <a:p>
            <a:r>
              <a:rPr sz="1000">
                <a:solidFill>
                  <a:schemeClr val="accent3">
                    <a:lumMod val="40000"/>
                    <a:lumOff val="60000"/>
                  </a:schemeClr>
                </a:solidFill>
              </a:rPr>
              <a:t>    @LiteflowMethod(value = LiteFlowMethodEnum.PROCESS, nodeId = "b")</a:t>
            </a:r>
          </a:p>
          <a:p>
            <a:r>
              <a:rPr sz="1000">
                <a:solidFill>
                  <a:schemeClr val="accent3">
                    <a:lumMod val="40000"/>
                    <a:lumOff val="60000"/>
                  </a:schemeClr>
                </a:solidFill>
              </a:rPr>
              <a:t>    public void processB(NodeComponent bindCmp) {</a:t>
            </a:r>
          </a:p>
          <a:p>
            <a:r>
              <a:rPr sz="1000">
                <a:solidFill>
                  <a:schemeClr val="accent3">
                    <a:lumMod val="40000"/>
                    <a:lumOff val="60000"/>
                  </a:schemeClr>
                </a:solidFill>
              </a:rPr>
              <a:t>        System.out.println("BCmp executed!");</a:t>
            </a:r>
          </a:p>
          <a:p>
            <a:r>
              <a:rPr sz="1000">
                <a:solidFill>
                  <a:schemeClr val="accent3">
                    <a:lumMod val="40000"/>
                    <a:lumOff val="60000"/>
                  </a:schemeClr>
                </a:solidFill>
              </a:rPr>
              <a:t>    }</a:t>
            </a:r>
          </a:p>
          <a:p>
            <a:r>
              <a:rPr lang="en-US" altLang="zh-CN" sz="1000">
                <a:solidFill>
                  <a:schemeClr val="accent3">
                    <a:lumMod val="40000"/>
                    <a:lumOff val="60000"/>
                  </a:schemeClr>
                </a:solidFill>
              </a:rPr>
              <a:t>}</a:t>
            </a:r>
          </a:p>
        </p:txBody>
      </p:sp>
      <p:sp>
        <p:nvSpPr>
          <p:cNvPr id="8" name="!!CmpDeclMethod"/>
          <p:cNvSpPr/>
          <p:nvPr/>
        </p:nvSpPr>
        <p:spPr>
          <a:xfrm>
            <a:off x="8128635" y="2312670"/>
            <a:ext cx="1666875"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方法声明式</a:t>
            </a:r>
          </a:p>
        </p:txBody>
      </p:sp>
      <p:sp>
        <p:nvSpPr>
          <p:cNvPr id="9" name="文本框 8"/>
          <p:cNvSpPr txBox="1"/>
          <p:nvPr>
            <p:custDataLst>
              <p:tags r:id="rId6"/>
            </p:custDataLst>
          </p:nvPr>
        </p:nvSpPr>
        <p:spPr>
          <a:xfrm>
            <a:off x="707390" y="6068060"/>
            <a:ext cx="3711575" cy="306705"/>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声明式组件同样拥有多种类型的组件，如何定义请参考官方文档</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F8FA21E-7500-8D3C-529D-6503B0EC0AAE}"/>
              </a:ext>
            </a:extLst>
          </p:cNvPr>
          <p:cNvSpPr txBox="1"/>
          <p:nvPr/>
        </p:nvSpPr>
        <p:spPr>
          <a:xfrm>
            <a:off x="10410093" y="2905780"/>
            <a:ext cx="539262" cy="523220"/>
          </a:xfrm>
          <a:prstGeom prst="rect">
            <a:avLst/>
          </a:prstGeom>
          <a:noFill/>
        </p:spPr>
        <p:txBody>
          <a:bodyPr wrap="square" rtlCol="0">
            <a:spAutoFit/>
          </a:bodyPr>
          <a:lstStyle/>
          <a:p>
            <a:r>
              <a:rPr kumimoji="1" lang="zh-CN" altLang="en-US" sz="2800" b="1" dirty="0">
                <a:solidFill>
                  <a:srgbClr val="1E3C53"/>
                </a:solidFill>
                <a:latin typeface="Yuanti SC" panose="02010600040101010101" pitchFamily="2" charset="-122"/>
                <a:ea typeface="Yuanti SC" panose="02010600040101010101" pitchFamily="2" charset="-122"/>
              </a:rPr>
              <a:t>。</a:t>
            </a:r>
          </a:p>
        </p:txBody>
      </p:sp>
      <p:sp>
        <p:nvSpPr>
          <p:cNvPr id="13" name="!!comment1">
            <a:extLst>
              <a:ext uri="{FF2B5EF4-FFF2-40B4-BE49-F238E27FC236}">
                <a16:creationId xmlns:a16="http://schemas.microsoft.com/office/drawing/2014/main" id="{47EB19E2-E682-4216-F8F6-E3E063FF2029}"/>
              </a:ext>
            </a:extLst>
          </p:cNvPr>
          <p:cNvSpPr/>
          <p:nvPr/>
        </p:nvSpPr>
        <p:spPr>
          <a:xfrm>
            <a:off x="4736124" y="1549015"/>
            <a:ext cx="2473568"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mn-ea"/>
              </a:rPr>
              <a:t>支持</a:t>
            </a:r>
            <a:r>
              <a:rPr kumimoji="1" lang="en-US" altLang="zh-CN" sz="1600" dirty="0">
                <a:solidFill>
                  <a:schemeClr val="tx1"/>
                </a:solidFill>
                <a:latin typeface="+mn-ea"/>
              </a:rPr>
              <a:t>JDK8~JDK17</a:t>
            </a:r>
          </a:p>
          <a:p>
            <a:r>
              <a:rPr kumimoji="1" lang="zh-CN" altLang="en-US" sz="1600" dirty="0">
                <a:solidFill>
                  <a:schemeClr val="tx1"/>
                </a:solidFill>
                <a:latin typeface="+mn-ea"/>
              </a:rPr>
              <a:t>支持</a:t>
            </a:r>
            <a:r>
              <a:rPr kumimoji="1" lang="en-US" altLang="zh-CN" sz="1600" dirty="0" err="1">
                <a:solidFill>
                  <a:schemeClr val="tx1"/>
                </a:solidFill>
                <a:latin typeface="+mn-ea"/>
              </a:rPr>
              <a:t>Springboot</a:t>
            </a:r>
            <a:r>
              <a:rPr kumimoji="1" lang="zh-CN" altLang="en-US" sz="1600" dirty="0">
                <a:solidFill>
                  <a:schemeClr val="tx1"/>
                </a:solidFill>
                <a:latin typeface="+mn-ea"/>
              </a:rPr>
              <a:t>自动装配</a:t>
            </a:r>
            <a:endParaRPr kumimoji="1" lang="en-US" altLang="zh-CN" sz="1600" dirty="0">
              <a:solidFill>
                <a:schemeClr val="tx1"/>
              </a:solidFill>
              <a:latin typeface="+mn-ea"/>
            </a:endParaRPr>
          </a:p>
          <a:p>
            <a:r>
              <a:rPr kumimoji="1" lang="zh-CN" altLang="en-US" sz="1600" dirty="0">
                <a:solidFill>
                  <a:schemeClr val="tx1"/>
                </a:solidFill>
                <a:latin typeface="+mn-ea"/>
              </a:rPr>
              <a:t>支持任何架构的应用</a:t>
            </a:r>
          </a:p>
        </p:txBody>
      </p:sp>
      <p:sp>
        <p:nvSpPr>
          <p:cNvPr id="14" name="!!comment2-1">
            <a:extLst>
              <a:ext uri="{FF2B5EF4-FFF2-40B4-BE49-F238E27FC236}">
                <a16:creationId xmlns:a16="http://schemas.microsoft.com/office/drawing/2014/main" id="{710CD36F-F932-3C8D-E405-3B9C3CFD7CA7}"/>
              </a:ext>
            </a:extLst>
          </p:cNvPr>
          <p:cNvSpPr/>
          <p:nvPr/>
        </p:nvSpPr>
        <p:spPr>
          <a:xfrm rot="10800000">
            <a:off x="4736125" y="3868107"/>
            <a:ext cx="2473569"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5" name="!!comment3">
            <a:extLst>
              <a:ext uri="{FF2B5EF4-FFF2-40B4-BE49-F238E27FC236}">
                <a16:creationId xmlns:a16="http://schemas.microsoft.com/office/drawing/2014/main" id="{B39FF037-074F-1EB8-7203-95B049556F02}"/>
              </a:ext>
            </a:extLst>
          </p:cNvPr>
          <p:cNvSpPr/>
          <p:nvPr/>
        </p:nvSpPr>
        <p:spPr>
          <a:xfrm>
            <a:off x="7350373" y="1549015"/>
            <a:ext cx="3059720" cy="961292"/>
          </a:xfrm>
          <a:prstGeom prst="wedgeRectCallout">
            <a:avLst>
              <a:gd name="adj1" fmla="val -33155"/>
              <a:gd name="adj2" fmla="val 75915"/>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dirty="0">
                <a:solidFill>
                  <a:schemeClr val="tx1"/>
                </a:solidFill>
                <a:latin typeface="+mn-ea"/>
              </a:rPr>
              <a:t>逻辑编排，一切皆为组件</a:t>
            </a:r>
            <a:endParaRPr kumimoji="1" lang="en-US" altLang="zh-CN" sz="1600" dirty="0">
              <a:solidFill>
                <a:schemeClr val="tx1"/>
              </a:solidFill>
              <a:latin typeface="+mn-ea"/>
            </a:endParaRPr>
          </a:p>
          <a:p>
            <a:r>
              <a:rPr kumimoji="1" lang="zh-CN" altLang="en-US" sz="1600" dirty="0">
                <a:solidFill>
                  <a:schemeClr val="tx1"/>
                </a:solidFill>
                <a:latin typeface="+mn-ea"/>
              </a:rPr>
              <a:t>项目解耦利器</a:t>
            </a:r>
            <a:endParaRPr kumimoji="1" lang="en-US" altLang="zh-CN" sz="1600" dirty="0">
              <a:solidFill>
                <a:schemeClr val="tx1"/>
              </a:solidFill>
              <a:latin typeface="+mn-ea"/>
            </a:endParaRPr>
          </a:p>
          <a:p>
            <a:r>
              <a:rPr kumimoji="1" lang="zh-CN" altLang="en-US" sz="1600" dirty="0">
                <a:solidFill>
                  <a:schemeClr val="tx1"/>
                </a:solidFill>
                <a:latin typeface="+mn-ea"/>
              </a:rPr>
              <a:t>独创的</a:t>
            </a:r>
            <a:r>
              <a:rPr kumimoji="1" lang="en-US" altLang="zh-CN" sz="1600" dirty="0">
                <a:solidFill>
                  <a:schemeClr val="tx1"/>
                </a:solidFill>
                <a:latin typeface="+mn-ea"/>
              </a:rPr>
              <a:t>ELF</a:t>
            </a:r>
            <a:r>
              <a:rPr kumimoji="1" lang="zh-CN" altLang="en-US" sz="1600" dirty="0">
                <a:solidFill>
                  <a:schemeClr val="tx1"/>
                </a:solidFill>
                <a:latin typeface="+mn-ea"/>
              </a:rPr>
              <a:t>语法学习成本超低</a:t>
            </a:r>
          </a:p>
        </p:txBody>
      </p:sp>
      <p:sp>
        <p:nvSpPr>
          <p:cNvPr id="16" name="!!comment4-1">
            <a:extLst>
              <a:ext uri="{FF2B5EF4-FFF2-40B4-BE49-F238E27FC236}">
                <a16:creationId xmlns:a16="http://schemas.microsoft.com/office/drawing/2014/main" id="{F88208BC-43BF-4AC4-DCB5-94C0D46EA9DB}"/>
              </a:ext>
            </a:extLst>
          </p:cNvPr>
          <p:cNvSpPr/>
          <p:nvPr/>
        </p:nvSpPr>
        <p:spPr>
          <a:xfrm rot="10800000">
            <a:off x="7350371" y="3870640"/>
            <a:ext cx="3059723" cy="961292"/>
          </a:xfrm>
          <a:prstGeom prst="wedgeRectCallout">
            <a:avLst>
              <a:gd name="adj1" fmla="val -28804"/>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17" name="!!comment2-2">
            <a:extLst>
              <a:ext uri="{FF2B5EF4-FFF2-40B4-BE49-F238E27FC236}">
                <a16:creationId xmlns:a16="http://schemas.microsoft.com/office/drawing/2014/main" id="{B6BFC519-47DE-D5EE-A708-19F0D4A848C3}"/>
              </a:ext>
            </a:extLst>
          </p:cNvPr>
          <p:cNvSpPr txBox="1"/>
          <p:nvPr/>
        </p:nvSpPr>
        <p:spPr>
          <a:xfrm>
            <a:off x="4736123" y="3982612"/>
            <a:ext cx="2473569" cy="830997"/>
          </a:xfrm>
          <a:prstGeom prst="rect">
            <a:avLst/>
          </a:prstGeom>
          <a:noFill/>
        </p:spPr>
        <p:txBody>
          <a:bodyPr wrap="square" rtlCol="0">
            <a:spAutoFit/>
          </a:bodyPr>
          <a:lstStyle/>
          <a:p>
            <a:r>
              <a:rPr kumimoji="1" lang="zh-CN" altLang="en-US" sz="1600" dirty="0">
                <a:latin typeface="+mn-ea"/>
              </a:rPr>
              <a:t>开源</a:t>
            </a:r>
            <a:r>
              <a:rPr kumimoji="1" lang="en-US" altLang="zh-CN" sz="1600" dirty="0">
                <a:latin typeface="+mn-ea"/>
              </a:rPr>
              <a:t>2</a:t>
            </a:r>
            <a:r>
              <a:rPr kumimoji="1" lang="zh-CN" altLang="en-US" sz="1600" dirty="0">
                <a:latin typeface="+mn-ea"/>
              </a:rPr>
              <a:t>年多</a:t>
            </a:r>
            <a:endParaRPr kumimoji="1" lang="en-US" altLang="zh-CN" sz="1600" dirty="0">
              <a:latin typeface="+mn-ea"/>
            </a:endParaRPr>
          </a:p>
          <a:p>
            <a:r>
              <a:rPr kumimoji="1" lang="en-US" altLang="zh-CN" sz="1600" dirty="0">
                <a:latin typeface="+mn-ea"/>
              </a:rPr>
              <a:t>2</a:t>
            </a:r>
            <a:r>
              <a:rPr kumimoji="1" lang="zh-CN" altLang="en-US" sz="1600" dirty="0">
                <a:latin typeface="+mn-ea"/>
              </a:rPr>
              <a:t>年迭代</a:t>
            </a:r>
            <a:r>
              <a:rPr kumimoji="1" lang="en-US" altLang="zh-CN" sz="1600" dirty="0">
                <a:latin typeface="+mn-ea"/>
              </a:rPr>
              <a:t>50</a:t>
            </a:r>
            <a:r>
              <a:rPr kumimoji="1" lang="zh-CN" altLang="en-US" sz="1600" dirty="0">
                <a:latin typeface="+mn-ea"/>
              </a:rPr>
              <a:t>多个版本</a:t>
            </a:r>
            <a:endParaRPr kumimoji="1" lang="en-US" altLang="zh-CN" sz="1600" dirty="0">
              <a:latin typeface="+mn-ea"/>
            </a:endParaRPr>
          </a:p>
          <a:p>
            <a:r>
              <a:rPr kumimoji="1" lang="en-US" altLang="zh-CN" sz="1600" dirty="0" err="1">
                <a:latin typeface="+mn-ea"/>
              </a:rPr>
              <a:t>Gitee</a:t>
            </a:r>
            <a:r>
              <a:rPr kumimoji="1" lang="zh-CN" altLang="en-US" sz="1600" dirty="0">
                <a:latin typeface="+mn-ea"/>
              </a:rPr>
              <a:t>年度最有价值项目</a:t>
            </a:r>
            <a:endParaRPr kumimoji="1" lang="zh-CN" altLang="en-US" dirty="0">
              <a:latin typeface="+mn-ea"/>
            </a:endParaRPr>
          </a:p>
        </p:txBody>
      </p:sp>
      <p:sp>
        <p:nvSpPr>
          <p:cNvPr id="18" name="!!comment4-2">
            <a:extLst>
              <a:ext uri="{FF2B5EF4-FFF2-40B4-BE49-F238E27FC236}">
                <a16:creationId xmlns:a16="http://schemas.microsoft.com/office/drawing/2014/main" id="{071BAAF1-E825-E206-C239-BBD30F6D5ABD}"/>
              </a:ext>
            </a:extLst>
          </p:cNvPr>
          <p:cNvSpPr txBox="1"/>
          <p:nvPr/>
        </p:nvSpPr>
        <p:spPr>
          <a:xfrm>
            <a:off x="7326928" y="3985145"/>
            <a:ext cx="3059720" cy="830997"/>
          </a:xfrm>
          <a:prstGeom prst="rect">
            <a:avLst/>
          </a:prstGeom>
          <a:noFill/>
        </p:spPr>
        <p:txBody>
          <a:bodyPr wrap="square" rtlCol="0">
            <a:spAutoFit/>
          </a:bodyPr>
          <a:lstStyle/>
          <a:p>
            <a:r>
              <a:rPr kumimoji="1" lang="zh-CN" altLang="en-US" sz="1600" dirty="0">
                <a:latin typeface="+mn-ea"/>
              </a:rPr>
              <a:t>逻辑剥离，</a:t>
            </a:r>
            <a:r>
              <a:rPr kumimoji="1" lang="en-US" altLang="zh-CN" sz="1600" dirty="0">
                <a:latin typeface="+mn-ea"/>
              </a:rPr>
              <a:t>6</a:t>
            </a:r>
            <a:r>
              <a:rPr kumimoji="1" lang="zh-CN" altLang="en-US" sz="1600" dirty="0">
                <a:latin typeface="+mn-ea"/>
              </a:rPr>
              <a:t>种脚本支持</a:t>
            </a:r>
            <a:endParaRPr kumimoji="1" lang="en-US" altLang="zh-CN" sz="1600" dirty="0">
              <a:latin typeface="+mn-ea"/>
            </a:endParaRPr>
          </a:p>
          <a:p>
            <a:r>
              <a:rPr kumimoji="1" lang="zh-CN" altLang="en-US" sz="1600" dirty="0">
                <a:latin typeface="+mn-ea"/>
              </a:rPr>
              <a:t>多种注册中心，数据库原生支持</a:t>
            </a:r>
            <a:endParaRPr kumimoji="1" lang="en-US" altLang="zh-CN" sz="1600" dirty="0">
              <a:latin typeface="+mn-ea"/>
            </a:endParaRPr>
          </a:p>
          <a:p>
            <a:r>
              <a:rPr kumimoji="1" lang="zh-CN" altLang="en-US" sz="1600" dirty="0">
                <a:latin typeface="+mn-ea"/>
              </a:rPr>
              <a:t>动态刷新，天生平滑</a:t>
            </a:r>
            <a:endParaRPr kumimoji="1" lang="en-US" altLang="zh-CN" sz="1600" dirty="0">
              <a:latin typeface="+mn-ea"/>
            </a:endParaRPr>
          </a:p>
        </p:txBody>
      </p:sp>
      <p:sp>
        <p:nvSpPr>
          <p:cNvPr id="6" name="!!blk1">
            <a:extLst>
              <a:ext uri="{FF2B5EF4-FFF2-40B4-BE49-F238E27FC236}">
                <a16:creationId xmlns:a16="http://schemas.microsoft.com/office/drawing/2014/main" id="{17332EA9-22E0-36D0-24E0-DB3A3E6A4399}"/>
              </a:ext>
            </a:extLst>
          </p:cNvPr>
          <p:cNvSpPr txBox="1"/>
          <p:nvPr/>
        </p:nvSpPr>
        <p:spPr>
          <a:xfrm>
            <a:off x="1254369" y="2904244"/>
            <a:ext cx="3493478" cy="523220"/>
          </a:xfrm>
          <a:prstGeom prst="rect">
            <a:avLst/>
          </a:prstGeom>
          <a:noFill/>
        </p:spPr>
        <p:txBody>
          <a:bodyPr wrap="square" rtlCol="0">
            <a:spAutoFit/>
          </a:bodyPr>
          <a:lstStyle/>
          <a:p>
            <a:r>
              <a:rPr kumimoji="1" lang="en-US" altLang="zh-CN" sz="2800" b="1" dirty="0" err="1">
                <a:solidFill>
                  <a:schemeClr val="accent3">
                    <a:lumMod val="40000"/>
                    <a:lumOff val="60000"/>
                  </a:schemeClr>
                </a:solidFill>
              </a:rPr>
              <a:t>LiteFlow</a:t>
            </a:r>
            <a:r>
              <a:rPr kumimoji="1" lang="zh-CN" altLang="en-US" sz="2800" b="1" dirty="0">
                <a:solidFill>
                  <a:schemeClr val="accent3">
                    <a:lumMod val="40000"/>
                    <a:lumOff val="60000"/>
                  </a:schemeClr>
                </a:solidFill>
                <a:latin typeface="+mn-ea"/>
              </a:rPr>
              <a:t>是一款基于</a:t>
            </a:r>
          </a:p>
        </p:txBody>
      </p:sp>
      <p:sp>
        <p:nvSpPr>
          <p:cNvPr id="7" name="矩形 6">
            <a:extLst>
              <a:ext uri="{FF2B5EF4-FFF2-40B4-BE49-F238E27FC236}">
                <a16:creationId xmlns:a16="http://schemas.microsoft.com/office/drawing/2014/main" id="{61A33354-891A-0CE6-63C0-7124C671CF7F}"/>
              </a:ext>
            </a:extLst>
          </p:cNvPr>
          <p:cNvSpPr/>
          <p:nvPr/>
        </p:nvSpPr>
        <p:spPr>
          <a:xfrm>
            <a:off x="4593588" y="2905780"/>
            <a:ext cx="1092105" cy="521684"/>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Java</a:t>
            </a:r>
            <a:endParaRPr kumimoji="1" lang="zh-CN" altLang="en-US" sz="2800" b="1" dirty="0">
              <a:solidFill>
                <a:schemeClr val="bg1"/>
              </a:solidFill>
            </a:endParaRPr>
          </a:p>
        </p:txBody>
      </p:sp>
      <p:sp>
        <p:nvSpPr>
          <p:cNvPr id="8" name="文本框 7">
            <a:extLst>
              <a:ext uri="{FF2B5EF4-FFF2-40B4-BE49-F238E27FC236}">
                <a16:creationId xmlns:a16="http://schemas.microsoft.com/office/drawing/2014/main" id="{AEF71442-5161-4858-9F9D-5D5BA7ACE213}"/>
              </a:ext>
            </a:extLst>
          </p:cNvPr>
          <p:cNvSpPr txBox="1"/>
          <p:nvPr/>
        </p:nvSpPr>
        <p:spPr>
          <a:xfrm>
            <a:off x="5685693" y="2905780"/>
            <a:ext cx="539262" cy="523220"/>
          </a:xfrm>
          <a:prstGeom prst="rect">
            <a:avLst/>
          </a:prstGeom>
          <a:noFill/>
        </p:spPr>
        <p:txBody>
          <a:bodyPr wrap="square" rtlCol="0">
            <a:spAutoFit/>
          </a:bodyPr>
          <a:lstStyle/>
          <a:p>
            <a:r>
              <a:rPr kumimoji="1" lang="zh-CN" altLang="en-US" sz="2800" b="1" dirty="0">
                <a:solidFill>
                  <a:schemeClr val="accent3">
                    <a:lumMod val="40000"/>
                    <a:lumOff val="60000"/>
                  </a:schemeClr>
                </a:solidFill>
                <a:latin typeface="+mn-ea"/>
              </a:rPr>
              <a:t>的</a:t>
            </a:r>
          </a:p>
        </p:txBody>
      </p:sp>
      <p:sp>
        <p:nvSpPr>
          <p:cNvPr id="9" name="矩形 8">
            <a:extLst>
              <a:ext uri="{FF2B5EF4-FFF2-40B4-BE49-F238E27FC236}">
                <a16:creationId xmlns:a16="http://schemas.microsoft.com/office/drawing/2014/main" id="{FB2B20BA-F1E3-2C23-E036-9B5453A1820F}"/>
              </a:ext>
            </a:extLst>
          </p:cNvPr>
          <p:cNvSpPr/>
          <p:nvPr/>
        </p:nvSpPr>
        <p:spPr>
          <a:xfrm>
            <a:off x="6224956" y="2905780"/>
            <a:ext cx="98473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开源</a:t>
            </a:r>
          </a:p>
        </p:txBody>
      </p:sp>
      <p:sp>
        <p:nvSpPr>
          <p:cNvPr id="10" name="!!blk3">
            <a:extLst>
              <a:ext uri="{FF2B5EF4-FFF2-40B4-BE49-F238E27FC236}">
                <a16:creationId xmlns:a16="http://schemas.microsoft.com/office/drawing/2014/main" id="{B147B04F-9D8F-5AF4-0A43-68C3A81AE9AA}"/>
              </a:ext>
            </a:extLst>
          </p:cNvPr>
          <p:cNvSpPr/>
          <p:nvPr/>
        </p:nvSpPr>
        <p:spPr>
          <a:xfrm>
            <a:off x="7350372" y="2905780"/>
            <a:ext cx="1289535"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编排式</a:t>
            </a:r>
          </a:p>
        </p:txBody>
      </p:sp>
      <p:sp>
        <p:nvSpPr>
          <p:cNvPr id="11" name="!!blk2">
            <a:extLst>
              <a:ext uri="{FF2B5EF4-FFF2-40B4-BE49-F238E27FC236}">
                <a16:creationId xmlns:a16="http://schemas.microsoft.com/office/drawing/2014/main" id="{53C0329C-E1CD-8BB3-B953-60B9DAA8E071}"/>
              </a:ext>
            </a:extLst>
          </p:cNvPr>
          <p:cNvSpPr/>
          <p:nvPr/>
        </p:nvSpPr>
        <p:spPr>
          <a:xfrm>
            <a:off x="8780585" y="2905780"/>
            <a:ext cx="162950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规则引擎</a:t>
            </a:r>
          </a:p>
        </p:txBody>
      </p:sp>
      <p:sp>
        <p:nvSpPr>
          <p:cNvPr id="30" name="矩形 29">
            <a:extLst>
              <a:ext uri="{FF2B5EF4-FFF2-40B4-BE49-F238E27FC236}">
                <a16:creationId xmlns:a16="http://schemas.microsoft.com/office/drawing/2014/main" id="{6F0CC6FC-3C43-D229-1382-195702D9F999}"/>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1" name="矩形 30">
            <a:extLst>
              <a:ext uri="{FF2B5EF4-FFF2-40B4-BE49-F238E27FC236}">
                <a16:creationId xmlns:a16="http://schemas.microsoft.com/office/drawing/2014/main" id="{8E7543DB-EFC3-D54D-0A97-01763B0BBDBD}"/>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2" name="!!ta">
            <a:extLst>
              <a:ext uri="{FF2B5EF4-FFF2-40B4-BE49-F238E27FC236}">
                <a16:creationId xmlns:a16="http://schemas.microsoft.com/office/drawing/2014/main" id="{B63D0E30-3E22-7112-BC46-828E908D26C8}"/>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33" name="!!ta1">
            <a:extLst>
              <a:ext uri="{FF2B5EF4-FFF2-40B4-BE49-F238E27FC236}">
                <a16:creationId xmlns:a16="http://schemas.microsoft.com/office/drawing/2014/main" id="{1A448929-DDFF-D369-A1CE-2B097B2B6B5B}"/>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是什么</a:t>
            </a:r>
          </a:p>
        </p:txBody>
      </p:sp>
    </p:spTree>
    <p:custDataLst>
      <p:tags r:id="rId1"/>
    </p:custDataLst>
    <p:extLst>
      <p:ext uri="{BB962C8B-B14F-4D97-AF65-F5344CB8AC3E}">
        <p14:creationId xmlns:p14="http://schemas.microsoft.com/office/powerpoint/2010/main" val="26737890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a"/>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dirty="0">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CmpScript"/>
          <p:cNvSpPr txBox="1"/>
          <p:nvPr/>
        </p:nvSpPr>
        <p:spPr>
          <a:xfrm>
            <a:off x="4964430" y="4266177"/>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继承式组件</a:t>
            </a:r>
          </a:p>
        </p:txBody>
      </p:sp>
      <p:sp>
        <p:nvSpPr>
          <p:cNvPr id="12" name="!!CmpDecl"/>
          <p:cNvSpPr txBox="1"/>
          <p:nvPr/>
        </p:nvSpPr>
        <p:spPr>
          <a:xfrm>
            <a:off x="7295515" y="228409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文本框 17"/>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93710" y="3538857"/>
            <a:ext cx="504825" cy="188976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7226935" y="3302635"/>
            <a:ext cx="2114681" cy="400110"/>
          </a:xfrm>
          <a:prstGeom prst="rect">
            <a:avLst/>
          </a:prstGeom>
          <a:noFill/>
        </p:spPr>
        <p:txBody>
          <a:bodyPr wrap="none" rtlCol="0">
            <a:spAutoFit/>
          </a:bodyPr>
          <a:lstStyle/>
          <a:p>
            <a:r>
              <a:rPr lang="en-US" altLang="zh-CN" sz="2000" b="1" dirty="0">
                <a:solidFill>
                  <a:schemeClr val="accent3">
                    <a:lumMod val="40000"/>
                    <a:lumOff val="60000"/>
                  </a:schemeClr>
                </a:solidFill>
              </a:rPr>
              <a:t>Groovy</a:t>
            </a:r>
            <a:r>
              <a:rPr lang="zh-CN" altLang="en-US" sz="2000" b="1" dirty="0">
                <a:solidFill>
                  <a:schemeClr val="accent3">
                    <a:lumMod val="40000"/>
                    <a:lumOff val="60000"/>
                  </a:schemeClr>
                </a:solidFill>
              </a:rPr>
              <a:t>脚本组件</a:t>
            </a:r>
          </a:p>
        </p:txBody>
      </p:sp>
      <p:sp>
        <p:nvSpPr>
          <p:cNvPr id="21" name="文本框 20"/>
          <p:cNvSpPr txBox="1"/>
          <p:nvPr/>
        </p:nvSpPr>
        <p:spPr>
          <a:xfrm>
            <a:off x="7216418" y="4055590"/>
            <a:ext cx="2571538" cy="400110"/>
          </a:xfrm>
          <a:prstGeom prst="rect">
            <a:avLst/>
          </a:prstGeom>
          <a:noFill/>
        </p:spPr>
        <p:txBody>
          <a:bodyPr wrap="none" rtlCol="0">
            <a:spAutoFit/>
          </a:bodyPr>
          <a:lstStyle/>
          <a:p>
            <a:r>
              <a:rPr lang="en-US" altLang="zh-CN" sz="2000" b="1" dirty="0" err="1">
                <a:solidFill>
                  <a:schemeClr val="accent3">
                    <a:lumMod val="40000"/>
                    <a:lumOff val="60000"/>
                  </a:schemeClr>
                </a:solidFill>
              </a:rPr>
              <a:t>QLExpress</a:t>
            </a:r>
            <a:r>
              <a:rPr lang="zh-CN" altLang="en-US" sz="2000" b="1" dirty="0">
                <a:solidFill>
                  <a:schemeClr val="accent3">
                    <a:lumMod val="40000"/>
                    <a:lumOff val="60000"/>
                  </a:schemeClr>
                </a:solidFill>
              </a:rPr>
              <a:t>脚本组件</a:t>
            </a:r>
          </a:p>
        </p:txBody>
      </p:sp>
      <p:sp>
        <p:nvSpPr>
          <p:cNvPr id="22" name="文本框 21"/>
          <p:cNvSpPr txBox="1"/>
          <p:nvPr/>
        </p:nvSpPr>
        <p:spPr>
          <a:xfrm>
            <a:off x="7226935" y="3669159"/>
            <a:ext cx="2484976" cy="400110"/>
          </a:xfrm>
          <a:prstGeom prst="rect">
            <a:avLst/>
          </a:prstGeom>
          <a:noFill/>
        </p:spPr>
        <p:txBody>
          <a:bodyPr wrap="none" rtlCol="0">
            <a:spAutoFit/>
          </a:bodyPr>
          <a:lstStyle/>
          <a:p>
            <a:r>
              <a:rPr lang="en-US" altLang="zh-CN" sz="2000" b="1" dirty="0" err="1">
                <a:solidFill>
                  <a:schemeClr val="accent3">
                    <a:lumMod val="40000"/>
                    <a:lumOff val="60000"/>
                  </a:schemeClr>
                </a:solidFill>
              </a:rPr>
              <a:t>Javascript</a:t>
            </a:r>
            <a:r>
              <a:rPr lang="zh-CN" altLang="en-US" sz="2000" b="1" dirty="0">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直接定义</a:t>
            </a:r>
          </a:p>
        </p:txBody>
      </p:sp>
      <p:sp>
        <p:nvSpPr>
          <p:cNvPr id="24" name="左大括号 23"/>
          <p:cNvSpPr/>
          <p:nvPr/>
        </p:nvSpPr>
        <p:spPr>
          <a:xfrm>
            <a:off x="4284345" y="1890394"/>
            <a:ext cx="504825" cy="256530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CmpBuild"/>
          <p:cNvSpPr txBox="1"/>
          <p:nvPr/>
        </p:nvSpPr>
        <p:spPr>
          <a:xfrm>
            <a:off x="2704465" y="5473700"/>
            <a:ext cx="2015490" cy="460375"/>
          </a:xfrm>
          <a:prstGeom prst="rect">
            <a:avLst/>
          </a:prstGeom>
          <a:noFill/>
        </p:spPr>
        <p:txBody>
          <a:bodyPr wrap="none" rtlCol="0">
            <a:spAutoFit/>
          </a:bodyPr>
          <a:lstStyle/>
          <a:p>
            <a:r>
              <a:rPr lang="zh-CN" altLang="en-US" sz="2400" b="1" dirty="0">
                <a:solidFill>
                  <a:schemeClr val="accent3">
                    <a:lumMod val="40000"/>
                    <a:lumOff val="60000"/>
                  </a:schemeClr>
                </a:solidFill>
              </a:rPr>
              <a:t>动态代码创建</a:t>
            </a:r>
          </a:p>
        </p:txBody>
      </p:sp>
      <p:sp>
        <p:nvSpPr>
          <p:cNvPr id="7" name="矩形 6">
            <a:extLst>
              <a:ext uri="{FF2B5EF4-FFF2-40B4-BE49-F238E27FC236}">
                <a16:creationId xmlns:a16="http://schemas.microsoft.com/office/drawing/2014/main" id="{16345C70-4D15-287D-6737-EC479BB3CF8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a:extLst>
              <a:ext uri="{FF2B5EF4-FFF2-40B4-BE49-F238E27FC236}">
                <a16:creationId xmlns:a16="http://schemas.microsoft.com/office/drawing/2014/main" id="{1AB219ED-AB5B-E143-E2FD-8E257B8FC499}"/>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4" name="!!tb">
            <a:extLst>
              <a:ext uri="{FF2B5EF4-FFF2-40B4-BE49-F238E27FC236}">
                <a16:creationId xmlns:a16="http://schemas.microsoft.com/office/drawing/2014/main" id="{C4E1E0A6-9FC1-73F3-2365-EF1B5A1E398E}"/>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17" name="!!tc1">
            <a:extLst>
              <a:ext uri="{FF2B5EF4-FFF2-40B4-BE49-F238E27FC236}">
                <a16:creationId xmlns:a16="http://schemas.microsoft.com/office/drawing/2014/main" id="{C3F5F03B-2B1D-1205-A90A-63E69451E4D0}"/>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组件分类</a:t>
            </a:r>
          </a:p>
        </p:txBody>
      </p:sp>
      <p:sp>
        <p:nvSpPr>
          <p:cNvPr id="26" name="文本框 25">
            <a:extLst>
              <a:ext uri="{FF2B5EF4-FFF2-40B4-BE49-F238E27FC236}">
                <a16:creationId xmlns:a16="http://schemas.microsoft.com/office/drawing/2014/main" id="{F44436BE-8384-EF11-9C84-0A7D0F2ADB0A}"/>
              </a:ext>
            </a:extLst>
          </p:cNvPr>
          <p:cNvSpPr txBox="1"/>
          <p:nvPr/>
        </p:nvSpPr>
        <p:spPr>
          <a:xfrm>
            <a:off x="7226935" y="4455700"/>
            <a:ext cx="2087431" cy="400110"/>
          </a:xfrm>
          <a:prstGeom prst="rect">
            <a:avLst/>
          </a:prstGeom>
          <a:noFill/>
        </p:spPr>
        <p:txBody>
          <a:bodyPr wrap="none" rtlCol="0">
            <a:spAutoFit/>
          </a:bodyPr>
          <a:lstStyle/>
          <a:p>
            <a:r>
              <a:rPr lang="en-US" altLang="zh-CN" sz="2000" b="1" dirty="0">
                <a:solidFill>
                  <a:schemeClr val="accent3">
                    <a:lumMod val="40000"/>
                    <a:lumOff val="60000"/>
                  </a:schemeClr>
                </a:solidFill>
              </a:rPr>
              <a:t>Python</a:t>
            </a:r>
            <a:r>
              <a:rPr lang="zh-CN" altLang="en-US" sz="2000" b="1" dirty="0">
                <a:solidFill>
                  <a:schemeClr val="accent3">
                    <a:lumMod val="40000"/>
                    <a:lumOff val="60000"/>
                  </a:schemeClr>
                </a:solidFill>
              </a:rPr>
              <a:t>脚本组件</a:t>
            </a:r>
          </a:p>
        </p:txBody>
      </p:sp>
      <p:sp>
        <p:nvSpPr>
          <p:cNvPr id="27" name="文本框 26">
            <a:extLst>
              <a:ext uri="{FF2B5EF4-FFF2-40B4-BE49-F238E27FC236}">
                <a16:creationId xmlns:a16="http://schemas.microsoft.com/office/drawing/2014/main" id="{3D1BA4B1-8E4C-73EC-E07D-791C455D04D5}"/>
              </a:ext>
            </a:extLst>
          </p:cNvPr>
          <p:cNvSpPr txBox="1"/>
          <p:nvPr/>
        </p:nvSpPr>
        <p:spPr>
          <a:xfrm>
            <a:off x="7226934" y="4842131"/>
            <a:ext cx="1673856" cy="400110"/>
          </a:xfrm>
          <a:prstGeom prst="rect">
            <a:avLst/>
          </a:prstGeom>
          <a:noFill/>
        </p:spPr>
        <p:txBody>
          <a:bodyPr wrap="none" rtlCol="0">
            <a:spAutoFit/>
          </a:bodyPr>
          <a:lstStyle/>
          <a:p>
            <a:r>
              <a:rPr lang="en-US" altLang="zh-CN" sz="2000" b="1" dirty="0">
                <a:solidFill>
                  <a:schemeClr val="accent3">
                    <a:lumMod val="40000"/>
                    <a:lumOff val="60000"/>
                  </a:schemeClr>
                </a:solidFill>
              </a:rPr>
              <a:t>Lua</a:t>
            </a:r>
            <a:r>
              <a:rPr lang="zh-CN" altLang="en-US" sz="2000" b="1" dirty="0">
                <a:solidFill>
                  <a:schemeClr val="accent3">
                    <a:lumMod val="40000"/>
                    <a:lumOff val="60000"/>
                  </a:schemeClr>
                </a:solidFill>
              </a:rPr>
              <a:t>脚本组件</a:t>
            </a:r>
          </a:p>
        </p:txBody>
      </p:sp>
      <p:sp>
        <p:nvSpPr>
          <p:cNvPr id="29" name="文本框 28">
            <a:extLst>
              <a:ext uri="{FF2B5EF4-FFF2-40B4-BE49-F238E27FC236}">
                <a16:creationId xmlns:a16="http://schemas.microsoft.com/office/drawing/2014/main" id="{ABF656B7-1844-49A7-DBDC-D877506E950C}"/>
              </a:ext>
            </a:extLst>
          </p:cNvPr>
          <p:cNvSpPr txBox="1"/>
          <p:nvPr/>
        </p:nvSpPr>
        <p:spPr>
          <a:xfrm>
            <a:off x="7226933" y="5228562"/>
            <a:ext cx="2090765" cy="400110"/>
          </a:xfrm>
          <a:prstGeom prst="rect">
            <a:avLst/>
          </a:prstGeom>
          <a:noFill/>
        </p:spPr>
        <p:txBody>
          <a:bodyPr wrap="none" rtlCol="0">
            <a:spAutoFit/>
          </a:bodyPr>
          <a:lstStyle/>
          <a:p>
            <a:r>
              <a:rPr lang="en-US" altLang="zh-CN" sz="2000" b="1" dirty="0">
                <a:solidFill>
                  <a:schemeClr val="accent3">
                    <a:lumMod val="40000"/>
                    <a:lumOff val="60000"/>
                  </a:schemeClr>
                </a:solidFill>
              </a:rPr>
              <a:t>Aviator</a:t>
            </a:r>
            <a:r>
              <a:rPr lang="zh-CN" altLang="en-US" sz="2000" b="1" dirty="0">
                <a:solidFill>
                  <a:schemeClr val="accent3">
                    <a:lumMod val="40000"/>
                    <a:lumOff val="60000"/>
                  </a:schemeClr>
                </a:solidFill>
              </a:rPr>
              <a:t>脚本组件</a:t>
            </a:r>
          </a:p>
        </p:txBody>
      </p:sp>
    </p:spTree>
    <p:custDataLst>
      <p:tags r:id="rId1"/>
    </p:custDataLst>
    <p:extLst>
      <p:ext uri="{BB962C8B-B14F-4D97-AF65-F5344CB8AC3E}">
        <p14:creationId xmlns:p14="http://schemas.microsoft.com/office/powerpoint/2010/main" val="3429704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28" name="!!CmpScript"/>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脚本组件</a:t>
            </a:r>
          </a:p>
        </p:txBody>
      </p:sp>
      <p:sp>
        <p:nvSpPr>
          <p:cNvPr id="14" name="文本框 13"/>
          <p:cNvSpPr txBox="1"/>
          <p:nvPr/>
        </p:nvSpPr>
        <p:spPr>
          <a:xfrm>
            <a:off x="768350" y="1238976"/>
            <a:ext cx="10859770" cy="923330"/>
          </a:xfrm>
          <a:prstGeom prst="rect">
            <a:avLst/>
          </a:prstGeom>
          <a:noFill/>
        </p:spPr>
        <p:txBody>
          <a:bodyPr wrap="square" rtlCol="0">
            <a:spAutoFit/>
          </a:bodyPr>
          <a:lstStyle/>
          <a:p>
            <a:r>
              <a:rPr lang="en-US" altLang="zh-CN" dirty="0">
                <a:solidFill>
                  <a:schemeClr val="bg1"/>
                </a:solidFill>
              </a:rPr>
              <a:t>LiteFlow</a:t>
            </a:r>
            <a:r>
              <a:rPr lang="zh-CN" altLang="en-US" dirty="0">
                <a:solidFill>
                  <a:schemeClr val="bg1"/>
                </a:solidFill>
              </a:rPr>
              <a:t>支持用脚本定义组件，</a:t>
            </a:r>
            <a:r>
              <a:rPr lang="en-US" altLang="zh-CN" dirty="0">
                <a:solidFill>
                  <a:schemeClr val="bg1"/>
                </a:solidFill>
              </a:rPr>
              <a:t>LiteFlow</a:t>
            </a:r>
            <a:r>
              <a:rPr lang="zh-CN" altLang="en-US" dirty="0">
                <a:solidFill>
                  <a:schemeClr val="bg1"/>
                </a:solidFill>
              </a:rPr>
              <a:t>目前支持</a:t>
            </a:r>
            <a:r>
              <a:rPr lang="en-US" altLang="zh-CN" dirty="0">
                <a:solidFill>
                  <a:schemeClr val="bg1"/>
                </a:solidFill>
              </a:rPr>
              <a:t>6</a:t>
            </a:r>
            <a:r>
              <a:rPr lang="zh-CN" altLang="en-US" dirty="0">
                <a:solidFill>
                  <a:schemeClr val="bg1"/>
                </a:solidFill>
              </a:rPr>
              <a:t>种脚本语言：</a:t>
            </a:r>
            <a:endParaRPr lang="en-US" altLang="zh-CN" dirty="0">
              <a:solidFill>
                <a:schemeClr val="bg1"/>
              </a:solidFill>
            </a:endParaRPr>
          </a:p>
          <a:p>
            <a:r>
              <a:rPr lang="en-US" altLang="zh-CN" dirty="0">
                <a:solidFill>
                  <a:schemeClr val="bg1"/>
                </a:solidFill>
              </a:rPr>
              <a:t>Groovy</a:t>
            </a:r>
            <a:r>
              <a:rPr lang="zh-CN" altLang="en-US" dirty="0">
                <a:solidFill>
                  <a:schemeClr val="bg1"/>
                </a:solidFill>
              </a:rPr>
              <a:t>，</a:t>
            </a:r>
            <a:r>
              <a:rPr lang="en-US" altLang="zh-CN" dirty="0" err="1">
                <a:solidFill>
                  <a:schemeClr val="bg1"/>
                </a:solidFill>
              </a:rPr>
              <a:t>Javascript</a:t>
            </a:r>
            <a:r>
              <a:rPr lang="zh-CN" altLang="en-US" dirty="0">
                <a:solidFill>
                  <a:schemeClr val="bg1"/>
                </a:solidFill>
              </a:rPr>
              <a:t>，</a:t>
            </a:r>
            <a:r>
              <a:rPr lang="en-US" altLang="zh-CN" dirty="0" err="1">
                <a:solidFill>
                  <a:schemeClr val="bg1"/>
                </a:solidFill>
              </a:rPr>
              <a:t>QLExpress</a:t>
            </a:r>
            <a:r>
              <a:rPr lang="zh-CN" altLang="en-US" dirty="0">
                <a:solidFill>
                  <a:schemeClr val="bg1"/>
                </a:solidFill>
              </a:rPr>
              <a:t>，</a:t>
            </a:r>
            <a:r>
              <a:rPr lang="en-US" altLang="zh-CN" dirty="0">
                <a:solidFill>
                  <a:schemeClr val="bg1"/>
                </a:solidFill>
              </a:rPr>
              <a:t>Python</a:t>
            </a:r>
            <a:r>
              <a:rPr lang="zh-CN" altLang="en-US" dirty="0">
                <a:solidFill>
                  <a:schemeClr val="bg1"/>
                </a:solidFill>
              </a:rPr>
              <a:t>，</a:t>
            </a:r>
            <a:r>
              <a:rPr lang="en-US" altLang="zh-CN" dirty="0">
                <a:solidFill>
                  <a:schemeClr val="bg1"/>
                </a:solidFill>
              </a:rPr>
              <a:t>Lua</a:t>
            </a:r>
            <a:r>
              <a:rPr lang="zh-CN" altLang="en-US" dirty="0">
                <a:solidFill>
                  <a:schemeClr val="bg1"/>
                </a:solidFill>
              </a:rPr>
              <a:t>，</a:t>
            </a:r>
            <a:r>
              <a:rPr lang="en-US" altLang="zh-CN" dirty="0">
                <a:solidFill>
                  <a:schemeClr val="bg1"/>
                </a:solidFill>
              </a:rPr>
              <a:t>Aviator</a:t>
            </a:r>
            <a:endParaRPr lang="zh-CN" altLang="en-US" dirty="0">
              <a:solidFill>
                <a:schemeClr val="bg1"/>
              </a:solidFill>
            </a:endParaRPr>
          </a:p>
          <a:p>
            <a:r>
              <a:rPr lang="zh-CN" altLang="en-US" dirty="0">
                <a:solidFill>
                  <a:schemeClr val="bg1"/>
                </a:solidFill>
              </a:rPr>
              <a:t>利用脚本组件能让你的逻辑都能即时更新，来完成更为灵活的编排。</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关于脚本的详细说明请参照官方文档</a:t>
            </a:r>
          </a:p>
        </p:txBody>
      </p:sp>
      <p:sp>
        <p:nvSpPr>
          <p:cNvPr id="5" name="!!a1"/>
          <p:cNvSpPr/>
          <p:nvPr/>
        </p:nvSpPr>
        <p:spPr>
          <a:xfrm>
            <a:off x="277177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2"/>
          <p:cNvSpPr/>
          <p:nvPr/>
        </p:nvSpPr>
        <p:spPr>
          <a:xfrm>
            <a:off x="285877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Bold" panose="020B0604020202020204" charset="0"/>
                <a:cs typeface="Arial Bold" panose="020B0604020202020204" charset="0"/>
              </a:rPr>
              <a:t>用</a:t>
            </a:r>
            <a:r>
              <a:rPr lang="en-US" altLang="zh-CN" b="1" dirty="0">
                <a:latin typeface="Arial Bold" panose="020B0604020202020204" charset="0"/>
                <a:cs typeface="Arial Bold" panose="020B0604020202020204" charset="0"/>
              </a:rPr>
              <a:t>Groovy</a:t>
            </a:r>
            <a:r>
              <a:rPr lang="zh-CN" altLang="en-US" b="1" dirty="0">
                <a:latin typeface="Arial Bold" panose="020B0604020202020204" charset="0"/>
                <a:cs typeface="Arial Bold" panose="020B0604020202020204" charset="0"/>
              </a:rPr>
              <a:t>定义脚本，非常接近</a:t>
            </a:r>
            <a:r>
              <a:rPr lang="en-US" altLang="zh-CN" b="1" dirty="0">
                <a:latin typeface="Arial Bold" panose="020B0604020202020204" charset="0"/>
                <a:cs typeface="Arial Bold" panose="020B0604020202020204" charset="0"/>
              </a:rPr>
              <a:t>Java</a:t>
            </a:r>
            <a:r>
              <a:rPr lang="zh-CN" altLang="en-US" b="1" dirty="0">
                <a:latin typeface="Arial Bold" panose="020B0604020202020204" charset="0"/>
                <a:cs typeface="Arial Bold" panose="020B0604020202020204" charset="0"/>
              </a:rPr>
              <a:t>的脚本语言</a:t>
            </a:r>
          </a:p>
        </p:txBody>
      </p:sp>
      <p:pic>
        <p:nvPicPr>
          <p:cNvPr id="8" name="!!a3"/>
          <p:cNvPicPr>
            <a:picLocks noChangeAspect="1"/>
          </p:cNvPicPr>
          <p:nvPr/>
        </p:nvPicPr>
        <p:blipFill>
          <a:blip r:embed="rId9"/>
          <a:stretch>
            <a:fillRect/>
          </a:stretch>
        </p:blipFill>
        <p:spPr>
          <a:xfrm>
            <a:off x="4013200" y="3116580"/>
            <a:ext cx="3338195" cy="2759075"/>
          </a:xfrm>
          <a:prstGeom prst="rect">
            <a:avLst/>
          </a:prstGeom>
        </p:spPr>
      </p:pic>
      <p:sp>
        <p:nvSpPr>
          <p:cNvPr id="9" name="!!b1"/>
          <p:cNvSpPr/>
          <p:nvPr/>
        </p:nvSpPr>
        <p:spPr>
          <a:xfrm>
            <a:off x="1267777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b2"/>
          <p:cNvSpPr/>
          <p:nvPr/>
        </p:nvSpPr>
        <p:spPr>
          <a:xfrm>
            <a:off x="1276477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Arial Bold" panose="020B0604020202020204" charset="0"/>
                <a:cs typeface="Arial Bold" panose="020B0604020202020204" charset="0"/>
              </a:rPr>
              <a:t>Javascript</a:t>
            </a:r>
            <a:r>
              <a:rPr lang="zh-CN" altLang="en-US" b="1">
                <a:latin typeface="Arial Bold" panose="020B0604020202020204" charset="0"/>
                <a:cs typeface="Arial Bold" panose="020B0604020202020204" charset="0"/>
              </a:rPr>
              <a:t>定义脚本，是不是很新奇？</a:t>
            </a:r>
          </a:p>
        </p:txBody>
      </p:sp>
      <p:pic>
        <p:nvPicPr>
          <p:cNvPr id="13" name="!!b3"/>
          <p:cNvPicPr>
            <a:picLocks noChangeAspect="1"/>
          </p:cNvPicPr>
          <p:nvPr/>
        </p:nvPicPr>
        <p:blipFill>
          <a:blip r:embed="rId10"/>
          <a:stretch>
            <a:fillRect/>
          </a:stretch>
        </p:blipFill>
        <p:spPr>
          <a:xfrm>
            <a:off x="14033500" y="3116580"/>
            <a:ext cx="3368040" cy="275971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28" name="!!CmpScript"/>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脚本组件</a:t>
            </a:r>
          </a:p>
        </p:txBody>
      </p:sp>
      <p:sp>
        <p:nvSpPr>
          <p:cNvPr id="14" name="文本框 13"/>
          <p:cNvSpPr txBox="1"/>
          <p:nvPr/>
        </p:nvSpPr>
        <p:spPr>
          <a:xfrm>
            <a:off x="768350" y="1238976"/>
            <a:ext cx="10859770" cy="923330"/>
          </a:xfrm>
          <a:prstGeom prst="rect">
            <a:avLst/>
          </a:prstGeom>
          <a:noFill/>
        </p:spPr>
        <p:txBody>
          <a:bodyPr wrap="square" rtlCol="0">
            <a:spAutoFit/>
          </a:bodyPr>
          <a:lstStyle/>
          <a:p>
            <a:r>
              <a:rPr lang="en-US" altLang="zh-CN" dirty="0">
                <a:solidFill>
                  <a:schemeClr val="bg1"/>
                </a:solidFill>
              </a:rPr>
              <a:t>LiteFlow</a:t>
            </a:r>
            <a:r>
              <a:rPr lang="zh-CN" altLang="en-US" dirty="0">
                <a:solidFill>
                  <a:schemeClr val="bg1"/>
                </a:solidFill>
              </a:rPr>
              <a:t>支持用脚本定义组件，</a:t>
            </a:r>
            <a:r>
              <a:rPr lang="en-US" altLang="zh-CN" dirty="0">
                <a:solidFill>
                  <a:schemeClr val="bg1"/>
                </a:solidFill>
              </a:rPr>
              <a:t>LiteFlow</a:t>
            </a:r>
            <a:r>
              <a:rPr lang="zh-CN" altLang="en-US" dirty="0">
                <a:solidFill>
                  <a:schemeClr val="bg1"/>
                </a:solidFill>
              </a:rPr>
              <a:t>目前支持</a:t>
            </a:r>
            <a:r>
              <a:rPr lang="en-US" altLang="zh-CN" dirty="0">
                <a:solidFill>
                  <a:schemeClr val="bg1"/>
                </a:solidFill>
              </a:rPr>
              <a:t>6</a:t>
            </a:r>
            <a:r>
              <a:rPr lang="zh-CN" altLang="en-US" dirty="0">
                <a:solidFill>
                  <a:schemeClr val="bg1"/>
                </a:solidFill>
              </a:rPr>
              <a:t>种脚本语言：</a:t>
            </a:r>
            <a:endParaRPr lang="en-US" altLang="zh-CN" dirty="0">
              <a:solidFill>
                <a:schemeClr val="bg1"/>
              </a:solidFill>
            </a:endParaRPr>
          </a:p>
          <a:p>
            <a:r>
              <a:rPr lang="en-US" altLang="zh-CN" dirty="0">
                <a:solidFill>
                  <a:schemeClr val="bg1"/>
                </a:solidFill>
              </a:rPr>
              <a:t>Groovy</a:t>
            </a:r>
            <a:r>
              <a:rPr lang="zh-CN" altLang="en-US" dirty="0">
                <a:solidFill>
                  <a:schemeClr val="bg1"/>
                </a:solidFill>
              </a:rPr>
              <a:t>，</a:t>
            </a:r>
            <a:r>
              <a:rPr lang="en-US" altLang="zh-CN" dirty="0" err="1">
                <a:solidFill>
                  <a:schemeClr val="bg1"/>
                </a:solidFill>
              </a:rPr>
              <a:t>Javascript</a:t>
            </a:r>
            <a:r>
              <a:rPr lang="zh-CN" altLang="en-US" dirty="0">
                <a:solidFill>
                  <a:schemeClr val="bg1"/>
                </a:solidFill>
              </a:rPr>
              <a:t>，</a:t>
            </a:r>
            <a:r>
              <a:rPr lang="en-US" altLang="zh-CN" dirty="0" err="1">
                <a:solidFill>
                  <a:schemeClr val="bg1"/>
                </a:solidFill>
              </a:rPr>
              <a:t>QLExpress</a:t>
            </a:r>
            <a:r>
              <a:rPr lang="zh-CN" altLang="en-US" dirty="0">
                <a:solidFill>
                  <a:schemeClr val="bg1"/>
                </a:solidFill>
              </a:rPr>
              <a:t>，</a:t>
            </a:r>
            <a:r>
              <a:rPr lang="en-US" altLang="zh-CN" dirty="0">
                <a:solidFill>
                  <a:schemeClr val="bg1"/>
                </a:solidFill>
              </a:rPr>
              <a:t>Python</a:t>
            </a:r>
            <a:r>
              <a:rPr lang="zh-CN" altLang="en-US" dirty="0">
                <a:solidFill>
                  <a:schemeClr val="bg1"/>
                </a:solidFill>
              </a:rPr>
              <a:t>，</a:t>
            </a:r>
            <a:r>
              <a:rPr lang="en-US" altLang="zh-CN" dirty="0">
                <a:solidFill>
                  <a:schemeClr val="bg1"/>
                </a:solidFill>
              </a:rPr>
              <a:t>Lua</a:t>
            </a:r>
            <a:r>
              <a:rPr lang="zh-CN" altLang="en-US" dirty="0">
                <a:solidFill>
                  <a:schemeClr val="bg1"/>
                </a:solidFill>
              </a:rPr>
              <a:t>，</a:t>
            </a:r>
            <a:r>
              <a:rPr lang="en-US" altLang="zh-CN" dirty="0">
                <a:solidFill>
                  <a:schemeClr val="bg1"/>
                </a:solidFill>
              </a:rPr>
              <a:t>Aviator</a:t>
            </a:r>
            <a:endParaRPr lang="zh-CN" altLang="en-US" dirty="0">
              <a:solidFill>
                <a:schemeClr val="bg1"/>
              </a:solidFill>
            </a:endParaRPr>
          </a:p>
          <a:p>
            <a:r>
              <a:rPr lang="zh-CN" altLang="en-US" dirty="0">
                <a:solidFill>
                  <a:schemeClr val="bg1"/>
                </a:solidFill>
              </a:rPr>
              <a:t>利用脚本组件能让你的逻辑都能即时更新，来完成更为灵活的编排。</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关于脚本的详细说明请参照官方文档</a:t>
            </a:r>
          </a:p>
        </p:txBody>
      </p:sp>
      <p:sp>
        <p:nvSpPr>
          <p:cNvPr id="5" name="!!a1"/>
          <p:cNvSpPr/>
          <p:nvPr/>
        </p:nvSpPr>
        <p:spPr>
          <a:xfrm>
            <a:off x="-6325729"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2"/>
          <p:cNvSpPr/>
          <p:nvPr/>
        </p:nvSpPr>
        <p:spPr>
          <a:xfrm>
            <a:off x="-6238734"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Bold" panose="020B0604020202020204" charset="0"/>
                <a:cs typeface="Arial Bold" panose="020B0604020202020204" charset="0"/>
              </a:rPr>
              <a:t>用</a:t>
            </a:r>
            <a:r>
              <a:rPr lang="en-US" altLang="zh-CN" b="1" dirty="0">
                <a:latin typeface="Arial Bold" panose="020B0604020202020204" charset="0"/>
                <a:cs typeface="Arial Bold" panose="020B0604020202020204" charset="0"/>
              </a:rPr>
              <a:t>Groovy</a:t>
            </a:r>
            <a:r>
              <a:rPr lang="zh-CN" altLang="en-US" b="1" dirty="0">
                <a:latin typeface="Arial Bold" panose="020B0604020202020204" charset="0"/>
                <a:cs typeface="Arial Bold" panose="020B0604020202020204" charset="0"/>
              </a:rPr>
              <a:t>定义脚本，非常接近</a:t>
            </a:r>
            <a:r>
              <a:rPr lang="en-US" altLang="zh-CN" b="1" dirty="0">
                <a:latin typeface="Arial Bold" panose="020B0604020202020204" charset="0"/>
                <a:cs typeface="Arial Bold" panose="020B0604020202020204" charset="0"/>
              </a:rPr>
              <a:t>Java</a:t>
            </a:r>
            <a:r>
              <a:rPr lang="zh-CN" altLang="en-US" b="1" dirty="0">
                <a:latin typeface="Arial Bold" panose="020B0604020202020204" charset="0"/>
                <a:cs typeface="Arial Bold" panose="020B0604020202020204" charset="0"/>
              </a:rPr>
              <a:t>的脚本语言</a:t>
            </a:r>
          </a:p>
        </p:txBody>
      </p:sp>
      <p:pic>
        <p:nvPicPr>
          <p:cNvPr id="8" name="!!a3"/>
          <p:cNvPicPr>
            <a:picLocks noChangeAspect="1"/>
          </p:cNvPicPr>
          <p:nvPr/>
        </p:nvPicPr>
        <p:blipFill>
          <a:blip r:embed="rId9"/>
          <a:stretch>
            <a:fillRect/>
          </a:stretch>
        </p:blipFill>
        <p:spPr>
          <a:xfrm>
            <a:off x="-5084304" y="3116580"/>
            <a:ext cx="3338195" cy="2759075"/>
          </a:xfrm>
          <a:prstGeom prst="rect">
            <a:avLst/>
          </a:prstGeom>
        </p:spPr>
      </p:pic>
      <p:sp>
        <p:nvSpPr>
          <p:cNvPr id="9" name="!!b1"/>
          <p:cNvSpPr/>
          <p:nvPr/>
        </p:nvSpPr>
        <p:spPr>
          <a:xfrm>
            <a:off x="2820857"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b2"/>
          <p:cNvSpPr/>
          <p:nvPr/>
        </p:nvSpPr>
        <p:spPr>
          <a:xfrm>
            <a:off x="2907852"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Arial Bold" panose="020B0604020202020204" charset="0"/>
                <a:cs typeface="Arial Bold" panose="020B0604020202020204" charset="0"/>
              </a:rPr>
              <a:t>Javascript</a:t>
            </a:r>
            <a:r>
              <a:rPr lang="zh-CN" altLang="en-US" b="1">
                <a:latin typeface="Arial Bold" panose="020B0604020202020204" charset="0"/>
                <a:cs typeface="Arial Bold" panose="020B0604020202020204" charset="0"/>
              </a:rPr>
              <a:t>定义脚本，是不是很新奇？</a:t>
            </a:r>
          </a:p>
        </p:txBody>
      </p:sp>
      <p:pic>
        <p:nvPicPr>
          <p:cNvPr id="13" name="!!b3"/>
          <p:cNvPicPr>
            <a:picLocks noChangeAspect="1"/>
          </p:cNvPicPr>
          <p:nvPr/>
        </p:nvPicPr>
        <p:blipFill>
          <a:blip r:embed="rId10"/>
          <a:stretch>
            <a:fillRect/>
          </a:stretch>
        </p:blipFill>
        <p:spPr>
          <a:xfrm>
            <a:off x="4176582" y="3116580"/>
            <a:ext cx="3368040" cy="2759710"/>
          </a:xfrm>
          <a:prstGeom prst="rect">
            <a:avLst/>
          </a:prstGeom>
        </p:spPr>
      </p:pic>
      <p:sp>
        <p:nvSpPr>
          <p:cNvPr id="6" name="!!c1">
            <a:extLst>
              <a:ext uri="{FF2B5EF4-FFF2-40B4-BE49-F238E27FC236}">
                <a16:creationId xmlns:a16="http://schemas.microsoft.com/office/drawing/2014/main" id="{94529E47-C9D3-882C-1262-F85FE907A332}"/>
              </a:ext>
            </a:extLst>
          </p:cNvPr>
          <p:cNvSpPr/>
          <p:nvPr/>
        </p:nvSpPr>
        <p:spPr>
          <a:xfrm>
            <a:off x="13201699"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c2">
            <a:extLst>
              <a:ext uri="{FF2B5EF4-FFF2-40B4-BE49-F238E27FC236}">
                <a16:creationId xmlns:a16="http://schemas.microsoft.com/office/drawing/2014/main" id="{D7760884-AA81-CE54-538E-9DB9DED020E7}"/>
              </a:ext>
            </a:extLst>
          </p:cNvPr>
          <p:cNvSpPr/>
          <p:nvPr/>
        </p:nvSpPr>
        <p:spPr>
          <a:xfrm>
            <a:off x="13288694"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Bold" panose="020B0604020202020204" charset="0"/>
                <a:cs typeface="Arial Bold" panose="020B0604020202020204" charset="0"/>
              </a:rPr>
              <a:t>尝试用</a:t>
            </a:r>
            <a:r>
              <a:rPr lang="en-US" altLang="zh-CN" b="1" dirty="0" err="1">
                <a:latin typeface="Arial Bold" panose="020B0604020202020204" charset="0"/>
                <a:cs typeface="Arial Bold" panose="020B0604020202020204" charset="0"/>
              </a:rPr>
              <a:t>Pyhon</a:t>
            </a:r>
            <a:r>
              <a:rPr lang="zh-CN" altLang="en-US" b="1" dirty="0">
                <a:latin typeface="Arial Bold" panose="020B0604020202020204" charset="0"/>
                <a:cs typeface="Arial Bold" panose="020B0604020202020204" charset="0"/>
              </a:rPr>
              <a:t>，</a:t>
            </a:r>
            <a:r>
              <a:rPr lang="en-US" altLang="zh-CN" b="1" dirty="0">
                <a:latin typeface="Arial Bold" panose="020B0604020202020204" charset="0"/>
                <a:cs typeface="Arial Bold" panose="020B0604020202020204" charset="0"/>
              </a:rPr>
              <a:t>Lua</a:t>
            </a:r>
            <a:r>
              <a:rPr lang="zh-CN" altLang="en-US" b="1" dirty="0">
                <a:latin typeface="Arial Bold" panose="020B0604020202020204" charset="0"/>
                <a:cs typeface="Arial Bold" panose="020B0604020202020204" charset="0"/>
              </a:rPr>
              <a:t>，</a:t>
            </a:r>
            <a:r>
              <a:rPr lang="en-US" altLang="zh-CN" b="1" dirty="0" err="1">
                <a:latin typeface="Arial Bold" panose="020B0604020202020204" charset="0"/>
                <a:cs typeface="Arial Bold" panose="020B0604020202020204" charset="0"/>
              </a:rPr>
              <a:t>QLExpress</a:t>
            </a:r>
            <a:r>
              <a:rPr lang="zh-CN" altLang="en-US" b="1" dirty="0">
                <a:latin typeface="Arial Bold" panose="020B0604020202020204" charset="0"/>
                <a:cs typeface="Arial Bold" panose="020B0604020202020204" charset="0"/>
              </a:rPr>
              <a:t>，</a:t>
            </a:r>
            <a:r>
              <a:rPr lang="en-US" altLang="zh-CN" b="1" dirty="0">
                <a:latin typeface="Arial Bold" panose="020B0604020202020204" charset="0"/>
                <a:cs typeface="Arial Bold" panose="020B0604020202020204" charset="0"/>
              </a:rPr>
              <a:t>Aviator</a:t>
            </a:r>
            <a:r>
              <a:rPr lang="zh-CN" altLang="en-US" b="1" dirty="0">
                <a:latin typeface="Arial Bold" panose="020B0604020202020204" charset="0"/>
                <a:cs typeface="Arial Bold" panose="020B0604020202020204" charset="0"/>
              </a:rPr>
              <a:t>去写逻辑？</a:t>
            </a:r>
          </a:p>
        </p:txBody>
      </p:sp>
      <p:sp>
        <p:nvSpPr>
          <p:cNvPr id="15" name="!!c3">
            <a:extLst>
              <a:ext uri="{FF2B5EF4-FFF2-40B4-BE49-F238E27FC236}">
                <a16:creationId xmlns:a16="http://schemas.microsoft.com/office/drawing/2014/main" id="{9305D0E7-3612-4856-2076-3321EB3D1D64}"/>
              </a:ext>
            </a:extLst>
          </p:cNvPr>
          <p:cNvSpPr txBox="1"/>
          <p:nvPr/>
        </p:nvSpPr>
        <p:spPr>
          <a:xfrm>
            <a:off x="13566189" y="3399790"/>
            <a:ext cx="5144770" cy="2308324"/>
          </a:xfrm>
          <a:prstGeom prst="rect">
            <a:avLst/>
          </a:prstGeom>
          <a:noFill/>
        </p:spPr>
        <p:txBody>
          <a:bodyPr wrap="square" rtlCol="0">
            <a:spAutoFit/>
          </a:bodyPr>
          <a:lstStyle/>
          <a:p>
            <a:r>
              <a:rPr lang="zh-CN" altLang="en-US" dirty="0">
                <a:solidFill>
                  <a:schemeClr val="accent3">
                    <a:lumMod val="40000"/>
                    <a:lumOff val="60000"/>
                  </a:schemeClr>
                </a:solidFill>
              </a:rPr>
              <a:t>基本上我们把目前国内流行的一些脚本语言解析引擎都给支持了。</a:t>
            </a:r>
            <a:endParaRPr lang="en-US" altLang="zh-CN" dirty="0">
              <a:solidFill>
                <a:schemeClr val="accent3">
                  <a:lumMod val="40000"/>
                  <a:lumOff val="60000"/>
                </a:schemeClr>
              </a:solidFill>
            </a:endParaRPr>
          </a:p>
          <a:p>
            <a:endParaRPr lang="en-US" altLang="zh-CN" dirty="0">
              <a:solidFill>
                <a:schemeClr val="accent3">
                  <a:lumMod val="40000"/>
                  <a:lumOff val="60000"/>
                </a:schemeClr>
              </a:solidFill>
            </a:endParaRPr>
          </a:p>
          <a:p>
            <a:r>
              <a:rPr lang="zh-CN" altLang="en-US" dirty="0">
                <a:solidFill>
                  <a:schemeClr val="accent3">
                    <a:lumMod val="40000"/>
                    <a:lumOff val="60000"/>
                  </a:schemeClr>
                </a:solidFill>
              </a:rPr>
              <a:t>多样的选择让不同的用户有不同的选择。</a:t>
            </a:r>
            <a:endParaRPr lang="en-US" altLang="zh-CN" dirty="0">
              <a:solidFill>
                <a:schemeClr val="accent3">
                  <a:lumMod val="40000"/>
                  <a:lumOff val="60000"/>
                </a:schemeClr>
              </a:solidFill>
            </a:endParaRPr>
          </a:p>
          <a:p>
            <a:endParaRPr lang="en-US" altLang="zh-CN" dirty="0">
              <a:solidFill>
                <a:schemeClr val="accent3">
                  <a:lumMod val="40000"/>
                  <a:lumOff val="60000"/>
                </a:schemeClr>
              </a:solidFill>
            </a:endParaRPr>
          </a:p>
          <a:p>
            <a:r>
              <a:rPr lang="zh-CN" altLang="en-US" dirty="0">
                <a:solidFill>
                  <a:schemeClr val="accent3">
                    <a:lumMod val="40000"/>
                    <a:lumOff val="60000"/>
                  </a:schemeClr>
                </a:solidFill>
              </a:rPr>
              <a:t>多种脚本语言甚至能够混合搭配，混合调用。</a:t>
            </a:r>
            <a:endParaRPr lang="en-US" altLang="zh-CN" dirty="0">
              <a:solidFill>
                <a:schemeClr val="accent3">
                  <a:lumMod val="40000"/>
                  <a:lumOff val="60000"/>
                </a:schemeClr>
              </a:solidFill>
            </a:endParaRPr>
          </a:p>
          <a:p>
            <a:endParaRPr lang="en-US" altLang="zh-CN" dirty="0">
              <a:solidFill>
                <a:schemeClr val="accent3">
                  <a:lumMod val="40000"/>
                  <a:lumOff val="60000"/>
                </a:schemeClr>
              </a:solidFill>
            </a:endParaRPr>
          </a:p>
          <a:p>
            <a:r>
              <a:rPr lang="zh-CN" altLang="en-US" dirty="0">
                <a:solidFill>
                  <a:schemeClr val="accent3">
                    <a:lumMod val="40000"/>
                    <a:lumOff val="60000"/>
                  </a:schemeClr>
                </a:solidFill>
              </a:rPr>
              <a:t>并且参数是跨语言传递的哦！</a:t>
            </a:r>
          </a:p>
        </p:txBody>
      </p:sp>
    </p:spTree>
    <p:custDataLst>
      <p:tags r:id="rId1"/>
    </p:custDataLst>
    <p:extLst>
      <p:ext uri="{BB962C8B-B14F-4D97-AF65-F5344CB8AC3E}">
        <p14:creationId xmlns:p14="http://schemas.microsoft.com/office/powerpoint/2010/main" val="555993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28" name="!!CmpScript"/>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脚本组件</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关于脚本的详细说明请参照官方文档</a:t>
            </a:r>
          </a:p>
        </p:txBody>
      </p:sp>
      <p:sp>
        <p:nvSpPr>
          <p:cNvPr id="9" name="!!b1"/>
          <p:cNvSpPr/>
          <p:nvPr/>
        </p:nvSpPr>
        <p:spPr>
          <a:xfrm>
            <a:off x="-6961159"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b2"/>
          <p:cNvSpPr/>
          <p:nvPr/>
        </p:nvSpPr>
        <p:spPr>
          <a:xfrm>
            <a:off x="-6874164"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Arial Bold" panose="020B0604020202020204" charset="0"/>
                <a:cs typeface="Arial Bold" panose="020B0604020202020204" charset="0"/>
              </a:rPr>
              <a:t>Javascript</a:t>
            </a:r>
            <a:r>
              <a:rPr lang="zh-CN" altLang="en-US" b="1">
                <a:latin typeface="Arial Bold" panose="020B0604020202020204" charset="0"/>
                <a:cs typeface="Arial Bold" panose="020B0604020202020204" charset="0"/>
              </a:rPr>
              <a:t>定义脚本，是不是很新奇？</a:t>
            </a:r>
          </a:p>
        </p:txBody>
      </p:sp>
      <p:pic>
        <p:nvPicPr>
          <p:cNvPr id="13" name="!!b3"/>
          <p:cNvPicPr>
            <a:picLocks noChangeAspect="1"/>
          </p:cNvPicPr>
          <p:nvPr/>
        </p:nvPicPr>
        <p:blipFill>
          <a:blip r:embed="rId9"/>
          <a:stretch>
            <a:fillRect/>
          </a:stretch>
        </p:blipFill>
        <p:spPr>
          <a:xfrm>
            <a:off x="-5605434" y="3116580"/>
            <a:ext cx="3368040" cy="2759710"/>
          </a:xfrm>
          <a:prstGeom prst="rect">
            <a:avLst/>
          </a:prstGeom>
        </p:spPr>
      </p:pic>
      <p:sp>
        <p:nvSpPr>
          <p:cNvPr id="6" name="!!c1"/>
          <p:cNvSpPr/>
          <p:nvPr/>
        </p:nvSpPr>
        <p:spPr>
          <a:xfrm>
            <a:off x="275584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c2"/>
          <p:cNvSpPr/>
          <p:nvPr/>
        </p:nvSpPr>
        <p:spPr>
          <a:xfrm>
            <a:off x="284284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Bold" panose="020B0604020202020204" charset="0"/>
                <a:cs typeface="Arial Bold" panose="020B0604020202020204" charset="0"/>
              </a:rPr>
              <a:t>尝试用</a:t>
            </a:r>
            <a:r>
              <a:rPr lang="en-US" altLang="zh-CN" b="1" dirty="0" err="1">
                <a:latin typeface="Arial Bold" panose="020B0604020202020204" charset="0"/>
                <a:cs typeface="Arial Bold" panose="020B0604020202020204" charset="0"/>
              </a:rPr>
              <a:t>Pyhon</a:t>
            </a:r>
            <a:r>
              <a:rPr lang="zh-CN" altLang="en-US" b="1" dirty="0">
                <a:latin typeface="Arial Bold" panose="020B0604020202020204" charset="0"/>
                <a:cs typeface="Arial Bold" panose="020B0604020202020204" charset="0"/>
              </a:rPr>
              <a:t>，</a:t>
            </a:r>
            <a:r>
              <a:rPr lang="en-US" altLang="zh-CN" b="1" dirty="0">
                <a:latin typeface="Arial Bold" panose="020B0604020202020204" charset="0"/>
                <a:cs typeface="Arial Bold" panose="020B0604020202020204" charset="0"/>
              </a:rPr>
              <a:t>Lua</a:t>
            </a:r>
            <a:r>
              <a:rPr lang="zh-CN" altLang="en-US" b="1" dirty="0">
                <a:latin typeface="Arial Bold" panose="020B0604020202020204" charset="0"/>
                <a:cs typeface="Arial Bold" panose="020B0604020202020204" charset="0"/>
              </a:rPr>
              <a:t>，</a:t>
            </a:r>
            <a:r>
              <a:rPr lang="en-US" altLang="zh-CN" b="1" dirty="0" err="1">
                <a:latin typeface="Arial Bold" panose="020B0604020202020204" charset="0"/>
                <a:cs typeface="Arial Bold" panose="020B0604020202020204" charset="0"/>
              </a:rPr>
              <a:t>QLExpress</a:t>
            </a:r>
            <a:r>
              <a:rPr lang="zh-CN" altLang="en-US" b="1" dirty="0">
                <a:latin typeface="Arial Bold" panose="020B0604020202020204" charset="0"/>
                <a:cs typeface="Arial Bold" panose="020B0604020202020204" charset="0"/>
              </a:rPr>
              <a:t>，</a:t>
            </a:r>
            <a:r>
              <a:rPr lang="en-US" altLang="zh-CN" b="1" dirty="0">
                <a:latin typeface="Arial Bold" panose="020B0604020202020204" charset="0"/>
                <a:cs typeface="Arial Bold" panose="020B0604020202020204" charset="0"/>
              </a:rPr>
              <a:t>Aviator</a:t>
            </a:r>
            <a:r>
              <a:rPr lang="zh-CN" altLang="en-US" b="1" dirty="0">
                <a:latin typeface="Arial Bold" panose="020B0604020202020204" charset="0"/>
                <a:cs typeface="Arial Bold" panose="020B0604020202020204" charset="0"/>
              </a:rPr>
              <a:t>去写逻辑？</a:t>
            </a:r>
          </a:p>
        </p:txBody>
      </p:sp>
      <p:sp>
        <p:nvSpPr>
          <p:cNvPr id="16" name="!!c3"/>
          <p:cNvSpPr txBox="1"/>
          <p:nvPr/>
        </p:nvSpPr>
        <p:spPr>
          <a:xfrm>
            <a:off x="3120335" y="3399790"/>
            <a:ext cx="5144770" cy="2308324"/>
          </a:xfrm>
          <a:prstGeom prst="rect">
            <a:avLst/>
          </a:prstGeom>
          <a:noFill/>
        </p:spPr>
        <p:txBody>
          <a:bodyPr wrap="square" rtlCol="0">
            <a:spAutoFit/>
          </a:bodyPr>
          <a:lstStyle/>
          <a:p>
            <a:r>
              <a:rPr lang="zh-CN" altLang="en-US" dirty="0">
                <a:solidFill>
                  <a:schemeClr val="accent3">
                    <a:lumMod val="40000"/>
                    <a:lumOff val="60000"/>
                  </a:schemeClr>
                </a:solidFill>
              </a:rPr>
              <a:t>基本上我们把目前国内流行的一些脚本语言解析引擎都给支持了。</a:t>
            </a:r>
            <a:endParaRPr lang="en-US" altLang="zh-CN" dirty="0">
              <a:solidFill>
                <a:schemeClr val="accent3">
                  <a:lumMod val="40000"/>
                  <a:lumOff val="60000"/>
                </a:schemeClr>
              </a:solidFill>
            </a:endParaRPr>
          </a:p>
          <a:p>
            <a:endParaRPr lang="en-US" altLang="zh-CN" dirty="0">
              <a:solidFill>
                <a:schemeClr val="accent3">
                  <a:lumMod val="40000"/>
                  <a:lumOff val="60000"/>
                </a:schemeClr>
              </a:solidFill>
            </a:endParaRPr>
          </a:p>
          <a:p>
            <a:r>
              <a:rPr lang="zh-CN" altLang="en-US" dirty="0">
                <a:solidFill>
                  <a:schemeClr val="accent3">
                    <a:lumMod val="40000"/>
                    <a:lumOff val="60000"/>
                  </a:schemeClr>
                </a:solidFill>
              </a:rPr>
              <a:t>多样的选择让不同的用户有不同的选择。</a:t>
            </a:r>
            <a:endParaRPr lang="en-US" altLang="zh-CN" dirty="0">
              <a:solidFill>
                <a:schemeClr val="accent3">
                  <a:lumMod val="40000"/>
                  <a:lumOff val="60000"/>
                </a:schemeClr>
              </a:solidFill>
            </a:endParaRPr>
          </a:p>
          <a:p>
            <a:endParaRPr lang="en-US" altLang="zh-CN" dirty="0">
              <a:solidFill>
                <a:schemeClr val="accent3">
                  <a:lumMod val="40000"/>
                  <a:lumOff val="60000"/>
                </a:schemeClr>
              </a:solidFill>
            </a:endParaRPr>
          </a:p>
          <a:p>
            <a:r>
              <a:rPr lang="zh-CN" altLang="en-US" dirty="0">
                <a:solidFill>
                  <a:schemeClr val="accent3">
                    <a:lumMod val="40000"/>
                    <a:lumOff val="60000"/>
                  </a:schemeClr>
                </a:solidFill>
              </a:rPr>
              <a:t>多种脚本语言甚至能够混合搭配，混合调用。</a:t>
            </a:r>
            <a:endParaRPr lang="en-US" altLang="zh-CN" dirty="0">
              <a:solidFill>
                <a:schemeClr val="accent3">
                  <a:lumMod val="40000"/>
                  <a:lumOff val="60000"/>
                </a:schemeClr>
              </a:solidFill>
            </a:endParaRPr>
          </a:p>
          <a:p>
            <a:endParaRPr lang="en-US" altLang="zh-CN" dirty="0">
              <a:solidFill>
                <a:schemeClr val="accent3">
                  <a:lumMod val="40000"/>
                  <a:lumOff val="60000"/>
                </a:schemeClr>
              </a:solidFill>
            </a:endParaRPr>
          </a:p>
          <a:p>
            <a:r>
              <a:rPr lang="zh-CN" altLang="en-US" dirty="0">
                <a:solidFill>
                  <a:schemeClr val="accent3">
                    <a:lumMod val="40000"/>
                    <a:lumOff val="60000"/>
                  </a:schemeClr>
                </a:solidFill>
              </a:rPr>
              <a:t>并且参数是跨语言传递的哦！</a:t>
            </a:r>
          </a:p>
        </p:txBody>
      </p:sp>
      <p:sp>
        <p:nvSpPr>
          <p:cNvPr id="15" name="文本框 14">
            <a:extLst>
              <a:ext uri="{FF2B5EF4-FFF2-40B4-BE49-F238E27FC236}">
                <a16:creationId xmlns:a16="http://schemas.microsoft.com/office/drawing/2014/main" id="{92B263E9-71AB-CD10-E1E9-97F7D1CFE83D}"/>
              </a:ext>
            </a:extLst>
          </p:cNvPr>
          <p:cNvSpPr txBox="1"/>
          <p:nvPr/>
        </p:nvSpPr>
        <p:spPr>
          <a:xfrm>
            <a:off x="768350" y="1238976"/>
            <a:ext cx="10859770" cy="923330"/>
          </a:xfrm>
          <a:prstGeom prst="rect">
            <a:avLst/>
          </a:prstGeom>
          <a:noFill/>
        </p:spPr>
        <p:txBody>
          <a:bodyPr wrap="square" rtlCol="0">
            <a:spAutoFit/>
          </a:bodyPr>
          <a:lstStyle/>
          <a:p>
            <a:r>
              <a:rPr lang="en-US" altLang="zh-CN" dirty="0">
                <a:solidFill>
                  <a:schemeClr val="bg1"/>
                </a:solidFill>
              </a:rPr>
              <a:t>LiteFlow</a:t>
            </a:r>
            <a:r>
              <a:rPr lang="zh-CN" altLang="en-US" dirty="0">
                <a:solidFill>
                  <a:schemeClr val="bg1"/>
                </a:solidFill>
              </a:rPr>
              <a:t>支持用脚本定义组件，</a:t>
            </a:r>
            <a:r>
              <a:rPr lang="en-US" altLang="zh-CN" dirty="0">
                <a:solidFill>
                  <a:schemeClr val="bg1"/>
                </a:solidFill>
              </a:rPr>
              <a:t>LiteFlow</a:t>
            </a:r>
            <a:r>
              <a:rPr lang="zh-CN" altLang="en-US" dirty="0">
                <a:solidFill>
                  <a:schemeClr val="bg1"/>
                </a:solidFill>
              </a:rPr>
              <a:t>目前支持</a:t>
            </a:r>
            <a:r>
              <a:rPr lang="en-US" altLang="zh-CN" dirty="0">
                <a:solidFill>
                  <a:schemeClr val="bg1"/>
                </a:solidFill>
              </a:rPr>
              <a:t>6</a:t>
            </a:r>
            <a:r>
              <a:rPr lang="zh-CN" altLang="en-US" dirty="0">
                <a:solidFill>
                  <a:schemeClr val="bg1"/>
                </a:solidFill>
              </a:rPr>
              <a:t>种脚本语言：</a:t>
            </a:r>
            <a:endParaRPr lang="en-US" altLang="zh-CN" dirty="0">
              <a:solidFill>
                <a:schemeClr val="bg1"/>
              </a:solidFill>
            </a:endParaRPr>
          </a:p>
          <a:p>
            <a:r>
              <a:rPr lang="en-US" altLang="zh-CN" dirty="0">
                <a:solidFill>
                  <a:schemeClr val="bg1"/>
                </a:solidFill>
              </a:rPr>
              <a:t>Groovy</a:t>
            </a:r>
            <a:r>
              <a:rPr lang="zh-CN" altLang="en-US" dirty="0">
                <a:solidFill>
                  <a:schemeClr val="bg1"/>
                </a:solidFill>
              </a:rPr>
              <a:t>，</a:t>
            </a:r>
            <a:r>
              <a:rPr lang="en-US" altLang="zh-CN" dirty="0" err="1">
                <a:solidFill>
                  <a:schemeClr val="bg1"/>
                </a:solidFill>
              </a:rPr>
              <a:t>Javascript</a:t>
            </a:r>
            <a:r>
              <a:rPr lang="zh-CN" altLang="en-US" dirty="0">
                <a:solidFill>
                  <a:schemeClr val="bg1"/>
                </a:solidFill>
              </a:rPr>
              <a:t>，</a:t>
            </a:r>
            <a:r>
              <a:rPr lang="en-US" altLang="zh-CN" dirty="0" err="1">
                <a:solidFill>
                  <a:schemeClr val="bg1"/>
                </a:solidFill>
              </a:rPr>
              <a:t>QLExpress</a:t>
            </a:r>
            <a:r>
              <a:rPr lang="zh-CN" altLang="en-US" dirty="0">
                <a:solidFill>
                  <a:schemeClr val="bg1"/>
                </a:solidFill>
              </a:rPr>
              <a:t>，</a:t>
            </a:r>
            <a:r>
              <a:rPr lang="en-US" altLang="zh-CN" dirty="0">
                <a:solidFill>
                  <a:schemeClr val="bg1"/>
                </a:solidFill>
              </a:rPr>
              <a:t>Python</a:t>
            </a:r>
            <a:r>
              <a:rPr lang="zh-CN" altLang="en-US" dirty="0">
                <a:solidFill>
                  <a:schemeClr val="bg1"/>
                </a:solidFill>
              </a:rPr>
              <a:t>，</a:t>
            </a:r>
            <a:r>
              <a:rPr lang="en-US" altLang="zh-CN" dirty="0">
                <a:solidFill>
                  <a:schemeClr val="bg1"/>
                </a:solidFill>
              </a:rPr>
              <a:t>Lua</a:t>
            </a:r>
            <a:r>
              <a:rPr lang="zh-CN" altLang="en-US" dirty="0">
                <a:solidFill>
                  <a:schemeClr val="bg1"/>
                </a:solidFill>
              </a:rPr>
              <a:t>，</a:t>
            </a:r>
            <a:r>
              <a:rPr lang="en-US" altLang="zh-CN" dirty="0">
                <a:solidFill>
                  <a:schemeClr val="bg1"/>
                </a:solidFill>
              </a:rPr>
              <a:t>Aviator</a:t>
            </a:r>
            <a:endParaRPr lang="zh-CN" altLang="en-US" dirty="0">
              <a:solidFill>
                <a:schemeClr val="bg1"/>
              </a:solidFill>
            </a:endParaRPr>
          </a:p>
          <a:p>
            <a:r>
              <a:rPr lang="zh-CN" altLang="en-US" dirty="0">
                <a:solidFill>
                  <a:schemeClr val="bg1"/>
                </a:solidFill>
              </a:rPr>
              <a:t>利用脚本组件能让你的逻辑都能即时更新，来完成更为灵活的编排。</a:t>
            </a:r>
          </a:p>
        </p:txBody>
      </p:sp>
      <p:sp>
        <p:nvSpPr>
          <p:cNvPr id="17" name="!!d1">
            <a:extLst>
              <a:ext uri="{FF2B5EF4-FFF2-40B4-BE49-F238E27FC236}">
                <a16:creationId xmlns:a16="http://schemas.microsoft.com/office/drawing/2014/main" id="{A142BAC9-F1A6-34BC-74A8-549A65EEC41A}"/>
              </a:ext>
            </a:extLst>
          </p:cNvPr>
          <p:cNvSpPr/>
          <p:nvPr/>
        </p:nvSpPr>
        <p:spPr>
          <a:xfrm>
            <a:off x="12985153"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d2">
            <a:extLst>
              <a:ext uri="{FF2B5EF4-FFF2-40B4-BE49-F238E27FC236}">
                <a16:creationId xmlns:a16="http://schemas.microsoft.com/office/drawing/2014/main" id="{DB4B38FE-A272-3B8E-DF87-B78FA9369FCE}"/>
              </a:ext>
            </a:extLst>
          </p:cNvPr>
          <p:cNvSpPr/>
          <p:nvPr/>
        </p:nvSpPr>
        <p:spPr>
          <a:xfrm>
            <a:off x="13072148"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一个</a:t>
            </a:r>
            <a:r>
              <a:rPr lang="en-US" altLang="zh-CN" b="1">
                <a:latin typeface="Arial Bold" panose="020B0604020202020204" charset="0"/>
                <a:cs typeface="Arial Bold" panose="020B0604020202020204" charset="0"/>
              </a:rPr>
              <a:t>@ScriptBean</a:t>
            </a:r>
            <a:r>
              <a:rPr lang="zh-CN" altLang="en-US" b="1">
                <a:latin typeface="Arial Bold" panose="020B0604020202020204" charset="0"/>
                <a:cs typeface="Arial Bold" panose="020B0604020202020204" charset="0"/>
              </a:rPr>
              <a:t>，打通脚本和</a:t>
            </a:r>
            <a:r>
              <a:rPr lang="en-US" altLang="zh-CN" b="1">
                <a:latin typeface="Arial Bold" panose="020B0604020202020204" charset="0"/>
                <a:cs typeface="Arial Bold" panose="020B0604020202020204" charset="0"/>
              </a:rPr>
              <a:t>Java</a:t>
            </a:r>
            <a:r>
              <a:rPr lang="zh-CN" altLang="en-US" b="1">
                <a:latin typeface="Arial Bold" panose="020B0604020202020204" charset="0"/>
                <a:cs typeface="Arial Bold" panose="020B0604020202020204" charset="0"/>
              </a:rPr>
              <a:t>之间所有的屏障</a:t>
            </a:r>
          </a:p>
        </p:txBody>
      </p:sp>
      <p:sp>
        <p:nvSpPr>
          <p:cNvPr id="19" name="!!d3">
            <a:extLst>
              <a:ext uri="{FF2B5EF4-FFF2-40B4-BE49-F238E27FC236}">
                <a16:creationId xmlns:a16="http://schemas.microsoft.com/office/drawing/2014/main" id="{6304C7B3-04CB-9497-4218-ADAE56DBC6C1}"/>
              </a:ext>
            </a:extLst>
          </p:cNvPr>
          <p:cNvSpPr txBox="1"/>
          <p:nvPr/>
        </p:nvSpPr>
        <p:spPr>
          <a:xfrm>
            <a:off x="13349643" y="3399790"/>
            <a:ext cx="5144770" cy="2030095"/>
          </a:xfrm>
          <a:prstGeom prst="rect">
            <a:avLst/>
          </a:prstGeom>
          <a:noFill/>
        </p:spPr>
        <p:txBody>
          <a:bodyPr wrap="square" rtlCol="0">
            <a:spAutoFit/>
          </a:bodyPr>
          <a:lstStyle/>
          <a:p>
            <a:r>
              <a:rPr lang="zh-CN" altLang="en-US" dirty="0">
                <a:solidFill>
                  <a:schemeClr val="accent3">
                    <a:lumMod val="40000"/>
                    <a:lumOff val="60000"/>
                  </a:schemeClr>
                </a:solidFill>
              </a:rPr>
              <a:t>如果你在</a:t>
            </a:r>
            <a:r>
              <a:rPr lang="en-US" altLang="zh-CN" dirty="0">
                <a:solidFill>
                  <a:schemeClr val="accent3">
                    <a:lumMod val="40000"/>
                    <a:lumOff val="60000"/>
                  </a:schemeClr>
                </a:solidFill>
              </a:rPr>
              <a:t>Spring/</a:t>
            </a:r>
            <a:r>
              <a:rPr lang="en-US" altLang="zh-CN" dirty="0" err="1">
                <a:solidFill>
                  <a:schemeClr val="accent3">
                    <a:lumMod val="40000"/>
                    <a:lumOff val="60000"/>
                  </a:schemeClr>
                </a:solidFill>
              </a:rPr>
              <a:t>Springboot</a:t>
            </a:r>
            <a:r>
              <a:rPr lang="zh-CN" altLang="en-US" dirty="0">
                <a:solidFill>
                  <a:schemeClr val="accent3">
                    <a:lumMod val="40000"/>
                    <a:lumOff val="60000"/>
                  </a:schemeClr>
                </a:solidFill>
              </a:rPr>
              <a:t>体系中，只要在任何</a:t>
            </a:r>
            <a:r>
              <a:rPr lang="en-US" altLang="zh-CN" dirty="0">
                <a:solidFill>
                  <a:schemeClr val="accent3">
                    <a:lumMod val="40000"/>
                    <a:lumOff val="60000"/>
                  </a:schemeClr>
                </a:solidFill>
              </a:rPr>
              <a:t>Spring</a:t>
            </a:r>
            <a:r>
              <a:rPr lang="zh-CN" altLang="en-US" dirty="0">
                <a:solidFill>
                  <a:schemeClr val="accent3">
                    <a:lumMod val="40000"/>
                    <a:lumOff val="60000"/>
                  </a:schemeClr>
                </a:solidFill>
              </a:rPr>
              <a:t>注入的</a:t>
            </a:r>
            <a:r>
              <a:rPr lang="en-US" altLang="zh-CN" dirty="0">
                <a:solidFill>
                  <a:schemeClr val="accent3">
                    <a:lumMod val="40000"/>
                    <a:lumOff val="60000"/>
                  </a:schemeClr>
                </a:solidFill>
              </a:rPr>
              <a:t>Bean</a:t>
            </a:r>
            <a:r>
              <a:rPr lang="zh-CN" altLang="en-US" dirty="0">
                <a:solidFill>
                  <a:schemeClr val="accent3">
                    <a:lumMod val="40000"/>
                    <a:lumOff val="60000"/>
                  </a:schemeClr>
                </a:solidFill>
              </a:rPr>
              <a:t>上标注</a:t>
            </a:r>
            <a:r>
              <a:rPr lang="en-US" altLang="zh-CN" dirty="0">
                <a:solidFill>
                  <a:schemeClr val="accent3">
                    <a:lumMod val="40000"/>
                    <a:lumOff val="60000"/>
                  </a:schemeClr>
                </a:solidFill>
              </a:rPr>
              <a:t>@</a:t>
            </a:r>
            <a:r>
              <a:rPr lang="en-US" altLang="zh-CN" dirty="0" err="1">
                <a:solidFill>
                  <a:schemeClr val="accent3">
                    <a:lumMod val="40000"/>
                    <a:lumOff val="60000"/>
                  </a:schemeClr>
                </a:solidFill>
              </a:rPr>
              <a:t>ScriptBean</a:t>
            </a:r>
            <a:r>
              <a:rPr lang="zh-CN" altLang="en-US" dirty="0">
                <a:solidFill>
                  <a:schemeClr val="accent3">
                    <a:lumMod val="40000"/>
                    <a:lumOff val="60000"/>
                  </a:schemeClr>
                </a:solidFill>
              </a:rPr>
              <a:t>，那么在脚本中都可以取到。</a:t>
            </a:r>
          </a:p>
          <a:p>
            <a:endParaRPr lang="zh-CN" altLang="en-US" dirty="0">
              <a:solidFill>
                <a:schemeClr val="accent3">
                  <a:lumMod val="40000"/>
                  <a:lumOff val="60000"/>
                </a:schemeClr>
              </a:solidFill>
            </a:endParaRPr>
          </a:p>
          <a:p>
            <a:r>
              <a:rPr lang="zh-CN" altLang="en-US" dirty="0">
                <a:solidFill>
                  <a:schemeClr val="accent3">
                    <a:lumMod val="40000"/>
                    <a:lumOff val="60000"/>
                  </a:schemeClr>
                </a:solidFill>
              </a:rPr>
              <a:t>利用此功能，你甚至能够在脚本中查询数据库，或者在脚本中去调用</a:t>
            </a:r>
            <a:r>
              <a:rPr lang="en-US" altLang="zh-CN" dirty="0">
                <a:solidFill>
                  <a:schemeClr val="accent3">
                    <a:lumMod val="40000"/>
                    <a:lumOff val="60000"/>
                  </a:schemeClr>
                </a:solidFill>
              </a:rPr>
              <a:t>RPC</a:t>
            </a:r>
            <a:r>
              <a:rPr lang="zh-CN" altLang="en-US" dirty="0">
                <a:solidFill>
                  <a:schemeClr val="accent3">
                    <a:lumMod val="40000"/>
                    <a:lumOff val="60000"/>
                  </a:schemeClr>
                </a:solidFill>
              </a:rPr>
              <a:t>远程服务。一切看你的想象力了。</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28" name="!!CmpScript"/>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脚本组件</a:t>
            </a:r>
          </a:p>
        </p:txBody>
      </p:sp>
      <p:sp>
        <p:nvSpPr>
          <p:cNvPr id="14" name="文本框 13"/>
          <p:cNvSpPr txBox="1"/>
          <p:nvPr/>
        </p:nvSpPr>
        <p:spPr>
          <a:xfrm>
            <a:off x="768350" y="1437005"/>
            <a:ext cx="10859770" cy="645160"/>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支持用脚本定义组件，支持</a:t>
            </a:r>
            <a:r>
              <a:rPr lang="en-US" altLang="zh-CN">
                <a:solidFill>
                  <a:schemeClr val="bg1"/>
                </a:solidFill>
              </a:rPr>
              <a:t>Groovy</a:t>
            </a:r>
            <a:r>
              <a:rPr lang="zh-CN" altLang="en-US">
                <a:solidFill>
                  <a:schemeClr val="bg1"/>
                </a:solidFill>
              </a:rPr>
              <a:t>、</a:t>
            </a:r>
            <a:r>
              <a:rPr lang="en-US" altLang="zh-CN">
                <a:solidFill>
                  <a:schemeClr val="bg1"/>
                </a:solidFill>
              </a:rPr>
              <a:t>Javascript</a:t>
            </a:r>
            <a:r>
              <a:rPr lang="zh-CN" altLang="en-US">
                <a:solidFill>
                  <a:schemeClr val="bg1"/>
                </a:solidFill>
              </a:rPr>
              <a:t>、</a:t>
            </a:r>
            <a:r>
              <a:rPr lang="en-US" altLang="zh-CN">
                <a:solidFill>
                  <a:schemeClr val="bg1"/>
                </a:solidFill>
              </a:rPr>
              <a:t>QLExpress</a:t>
            </a:r>
            <a:r>
              <a:rPr lang="zh-CN" altLang="en-US">
                <a:solidFill>
                  <a:schemeClr val="bg1"/>
                </a:solidFill>
              </a:rPr>
              <a:t>三种脚本语言。</a:t>
            </a:r>
          </a:p>
          <a:p>
            <a:r>
              <a:rPr lang="zh-CN" altLang="en-US">
                <a:solidFill>
                  <a:schemeClr val="bg1"/>
                </a:solidFill>
              </a:rPr>
              <a:t>利用脚本组件能让你的逻辑都能即时更新，来完成更为灵活的编排。</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关于脚本的详细说明请参照官方文档</a:t>
            </a:r>
          </a:p>
        </p:txBody>
      </p:sp>
      <p:sp>
        <p:nvSpPr>
          <p:cNvPr id="6" name="!!d1"/>
          <p:cNvSpPr/>
          <p:nvPr/>
        </p:nvSpPr>
        <p:spPr>
          <a:xfrm>
            <a:off x="277177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d2"/>
          <p:cNvSpPr/>
          <p:nvPr/>
        </p:nvSpPr>
        <p:spPr>
          <a:xfrm>
            <a:off x="285877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一个</a:t>
            </a:r>
            <a:r>
              <a:rPr lang="en-US" altLang="zh-CN" b="1">
                <a:latin typeface="Arial Bold" panose="020B0604020202020204" charset="0"/>
                <a:cs typeface="Arial Bold" panose="020B0604020202020204" charset="0"/>
              </a:rPr>
              <a:t>@ScriptBean</a:t>
            </a:r>
            <a:r>
              <a:rPr lang="zh-CN" altLang="en-US" b="1">
                <a:latin typeface="Arial Bold" panose="020B0604020202020204" charset="0"/>
                <a:cs typeface="Arial Bold" panose="020B0604020202020204" charset="0"/>
              </a:rPr>
              <a:t>，打通脚本和</a:t>
            </a:r>
            <a:r>
              <a:rPr lang="en-US" altLang="zh-CN" b="1">
                <a:latin typeface="Arial Bold" panose="020B0604020202020204" charset="0"/>
                <a:cs typeface="Arial Bold" panose="020B0604020202020204" charset="0"/>
              </a:rPr>
              <a:t>Java</a:t>
            </a:r>
            <a:r>
              <a:rPr lang="zh-CN" altLang="en-US" b="1">
                <a:latin typeface="Arial Bold" panose="020B0604020202020204" charset="0"/>
                <a:cs typeface="Arial Bold" panose="020B0604020202020204" charset="0"/>
              </a:rPr>
              <a:t>之间所有的屏障</a:t>
            </a:r>
          </a:p>
        </p:txBody>
      </p:sp>
      <p:sp>
        <p:nvSpPr>
          <p:cNvPr id="16" name="!!d3"/>
          <p:cNvSpPr txBox="1"/>
          <p:nvPr/>
        </p:nvSpPr>
        <p:spPr>
          <a:xfrm>
            <a:off x="3136265" y="3399790"/>
            <a:ext cx="5144770" cy="2030095"/>
          </a:xfrm>
          <a:prstGeom prst="rect">
            <a:avLst/>
          </a:prstGeom>
          <a:noFill/>
        </p:spPr>
        <p:txBody>
          <a:bodyPr wrap="square" rtlCol="0">
            <a:spAutoFit/>
          </a:bodyPr>
          <a:lstStyle/>
          <a:p>
            <a:r>
              <a:rPr lang="zh-CN" altLang="en-US" dirty="0">
                <a:solidFill>
                  <a:schemeClr val="accent3">
                    <a:lumMod val="40000"/>
                    <a:lumOff val="60000"/>
                  </a:schemeClr>
                </a:solidFill>
              </a:rPr>
              <a:t>如果你在</a:t>
            </a:r>
            <a:r>
              <a:rPr lang="en-US" altLang="zh-CN" dirty="0">
                <a:solidFill>
                  <a:schemeClr val="accent3">
                    <a:lumMod val="40000"/>
                    <a:lumOff val="60000"/>
                  </a:schemeClr>
                </a:solidFill>
              </a:rPr>
              <a:t>Spring/</a:t>
            </a:r>
            <a:r>
              <a:rPr lang="en-US" altLang="zh-CN" dirty="0" err="1">
                <a:solidFill>
                  <a:schemeClr val="accent3">
                    <a:lumMod val="40000"/>
                    <a:lumOff val="60000"/>
                  </a:schemeClr>
                </a:solidFill>
              </a:rPr>
              <a:t>Springboot</a:t>
            </a:r>
            <a:r>
              <a:rPr lang="zh-CN" altLang="en-US" dirty="0">
                <a:solidFill>
                  <a:schemeClr val="accent3">
                    <a:lumMod val="40000"/>
                    <a:lumOff val="60000"/>
                  </a:schemeClr>
                </a:solidFill>
              </a:rPr>
              <a:t>体系中，只要在任何</a:t>
            </a:r>
            <a:r>
              <a:rPr lang="en-US" altLang="zh-CN" dirty="0">
                <a:solidFill>
                  <a:schemeClr val="accent3">
                    <a:lumMod val="40000"/>
                    <a:lumOff val="60000"/>
                  </a:schemeClr>
                </a:solidFill>
              </a:rPr>
              <a:t>Spring</a:t>
            </a:r>
            <a:r>
              <a:rPr lang="zh-CN" altLang="en-US" dirty="0">
                <a:solidFill>
                  <a:schemeClr val="accent3">
                    <a:lumMod val="40000"/>
                    <a:lumOff val="60000"/>
                  </a:schemeClr>
                </a:solidFill>
              </a:rPr>
              <a:t>注入的</a:t>
            </a:r>
            <a:r>
              <a:rPr lang="en-US" altLang="zh-CN" dirty="0">
                <a:solidFill>
                  <a:schemeClr val="accent3">
                    <a:lumMod val="40000"/>
                    <a:lumOff val="60000"/>
                  </a:schemeClr>
                </a:solidFill>
              </a:rPr>
              <a:t>Bean</a:t>
            </a:r>
            <a:r>
              <a:rPr lang="zh-CN" altLang="en-US" dirty="0">
                <a:solidFill>
                  <a:schemeClr val="accent3">
                    <a:lumMod val="40000"/>
                    <a:lumOff val="60000"/>
                  </a:schemeClr>
                </a:solidFill>
              </a:rPr>
              <a:t>上标注</a:t>
            </a:r>
            <a:r>
              <a:rPr lang="en-US" altLang="zh-CN" dirty="0">
                <a:solidFill>
                  <a:schemeClr val="accent3">
                    <a:lumMod val="40000"/>
                    <a:lumOff val="60000"/>
                  </a:schemeClr>
                </a:solidFill>
              </a:rPr>
              <a:t>@</a:t>
            </a:r>
            <a:r>
              <a:rPr lang="en-US" altLang="zh-CN" dirty="0" err="1">
                <a:solidFill>
                  <a:schemeClr val="accent3">
                    <a:lumMod val="40000"/>
                    <a:lumOff val="60000"/>
                  </a:schemeClr>
                </a:solidFill>
              </a:rPr>
              <a:t>ScriptBean</a:t>
            </a:r>
            <a:r>
              <a:rPr lang="zh-CN" altLang="en-US" dirty="0">
                <a:solidFill>
                  <a:schemeClr val="accent3">
                    <a:lumMod val="40000"/>
                    <a:lumOff val="60000"/>
                  </a:schemeClr>
                </a:solidFill>
              </a:rPr>
              <a:t>，那么在脚本中都可以取到。</a:t>
            </a:r>
          </a:p>
          <a:p>
            <a:endParaRPr lang="zh-CN" altLang="en-US" dirty="0">
              <a:solidFill>
                <a:schemeClr val="accent3">
                  <a:lumMod val="40000"/>
                  <a:lumOff val="60000"/>
                </a:schemeClr>
              </a:solidFill>
            </a:endParaRPr>
          </a:p>
          <a:p>
            <a:r>
              <a:rPr lang="zh-CN" altLang="en-US" dirty="0">
                <a:solidFill>
                  <a:schemeClr val="accent3">
                    <a:lumMod val="40000"/>
                    <a:lumOff val="60000"/>
                  </a:schemeClr>
                </a:solidFill>
              </a:rPr>
              <a:t>利用此功能，你甚至能够在脚本中查询数据库，或者在脚本中去调用</a:t>
            </a:r>
            <a:r>
              <a:rPr lang="en-US" altLang="zh-CN" dirty="0">
                <a:solidFill>
                  <a:schemeClr val="accent3">
                    <a:lumMod val="40000"/>
                    <a:lumOff val="60000"/>
                  </a:schemeClr>
                </a:solidFill>
              </a:rPr>
              <a:t>RPC</a:t>
            </a:r>
            <a:r>
              <a:rPr lang="zh-CN" altLang="en-US" dirty="0">
                <a:solidFill>
                  <a:schemeClr val="accent3">
                    <a:lumMod val="40000"/>
                    <a:lumOff val="60000"/>
                  </a:schemeClr>
                </a:solidFill>
              </a:rPr>
              <a:t>远程服务。一切看你的想象力了。</a:t>
            </a:r>
          </a:p>
        </p:txBody>
      </p:sp>
      <p:sp>
        <p:nvSpPr>
          <p:cNvPr id="5" name="!!c1">
            <a:extLst>
              <a:ext uri="{FF2B5EF4-FFF2-40B4-BE49-F238E27FC236}">
                <a16:creationId xmlns:a16="http://schemas.microsoft.com/office/drawing/2014/main" id="{E1D950CC-EB80-1EB9-9CFB-D869E517AD6E}"/>
              </a:ext>
            </a:extLst>
          </p:cNvPr>
          <p:cNvSpPr/>
          <p:nvPr/>
        </p:nvSpPr>
        <p:spPr>
          <a:xfrm>
            <a:off x="-6806609"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2">
            <a:extLst>
              <a:ext uri="{FF2B5EF4-FFF2-40B4-BE49-F238E27FC236}">
                <a16:creationId xmlns:a16="http://schemas.microsoft.com/office/drawing/2014/main" id="{5CF1AC5D-2903-F7C9-61CF-9C418D8911FE}"/>
              </a:ext>
            </a:extLst>
          </p:cNvPr>
          <p:cNvSpPr/>
          <p:nvPr/>
        </p:nvSpPr>
        <p:spPr>
          <a:xfrm>
            <a:off x="-6719614"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Arial Bold" panose="020B0604020202020204" charset="0"/>
                <a:cs typeface="Arial Bold" panose="020B0604020202020204" charset="0"/>
              </a:rPr>
              <a:t>尝试用</a:t>
            </a:r>
            <a:r>
              <a:rPr lang="en-US" altLang="zh-CN" b="1" dirty="0" err="1">
                <a:latin typeface="Arial Bold" panose="020B0604020202020204" charset="0"/>
                <a:cs typeface="Arial Bold" panose="020B0604020202020204" charset="0"/>
              </a:rPr>
              <a:t>Pyhon</a:t>
            </a:r>
            <a:r>
              <a:rPr lang="zh-CN" altLang="en-US" b="1" dirty="0">
                <a:latin typeface="Arial Bold" panose="020B0604020202020204" charset="0"/>
                <a:cs typeface="Arial Bold" panose="020B0604020202020204" charset="0"/>
              </a:rPr>
              <a:t>，</a:t>
            </a:r>
            <a:r>
              <a:rPr lang="en-US" altLang="zh-CN" b="1" dirty="0">
                <a:latin typeface="Arial Bold" panose="020B0604020202020204" charset="0"/>
                <a:cs typeface="Arial Bold" panose="020B0604020202020204" charset="0"/>
              </a:rPr>
              <a:t>Lua</a:t>
            </a:r>
            <a:r>
              <a:rPr lang="zh-CN" altLang="en-US" b="1" dirty="0">
                <a:latin typeface="Arial Bold" panose="020B0604020202020204" charset="0"/>
                <a:cs typeface="Arial Bold" panose="020B0604020202020204" charset="0"/>
              </a:rPr>
              <a:t>，</a:t>
            </a:r>
            <a:r>
              <a:rPr lang="en-US" altLang="zh-CN" b="1" dirty="0" err="1">
                <a:latin typeface="Arial Bold" panose="020B0604020202020204" charset="0"/>
                <a:cs typeface="Arial Bold" panose="020B0604020202020204" charset="0"/>
              </a:rPr>
              <a:t>QLExpress</a:t>
            </a:r>
            <a:r>
              <a:rPr lang="zh-CN" altLang="en-US" b="1" dirty="0">
                <a:latin typeface="Arial Bold" panose="020B0604020202020204" charset="0"/>
                <a:cs typeface="Arial Bold" panose="020B0604020202020204" charset="0"/>
              </a:rPr>
              <a:t>，</a:t>
            </a:r>
            <a:r>
              <a:rPr lang="en-US" altLang="zh-CN" b="1" dirty="0">
                <a:latin typeface="Arial Bold" panose="020B0604020202020204" charset="0"/>
                <a:cs typeface="Arial Bold" panose="020B0604020202020204" charset="0"/>
              </a:rPr>
              <a:t>Aviator</a:t>
            </a:r>
            <a:r>
              <a:rPr lang="zh-CN" altLang="en-US" b="1" dirty="0">
                <a:latin typeface="Arial Bold" panose="020B0604020202020204" charset="0"/>
                <a:cs typeface="Arial Bold" panose="020B0604020202020204" charset="0"/>
              </a:rPr>
              <a:t>去写逻辑？</a:t>
            </a:r>
          </a:p>
        </p:txBody>
      </p:sp>
      <p:sp>
        <p:nvSpPr>
          <p:cNvPr id="8" name="!!c3">
            <a:extLst>
              <a:ext uri="{FF2B5EF4-FFF2-40B4-BE49-F238E27FC236}">
                <a16:creationId xmlns:a16="http://schemas.microsoft.com/office/drawing/2014/main" id="{4E2040EE-9360-7F4E-96F9-E9BBAFF274AD}"/>
              </a:ext>
            </a:extLst>
          </p:cNvPr>
          <p:cNvSpPr txBox="1"/>
          <p:nvPr/>
        </p:nvSpPr>
        <p:spPr>
          <a:xfrm>
            <a:off x="-6442119" y="3399790"/>
            <a:ext cx="5144770" cy="2308324"/>
          </a:xfrm>
          <a:prstGeom prst="rect">
            <a:avLst/>
          </a:prstGeom>
          <a:noFill/>
        </p:spPr>
        <p:txBody>
          <a:bodyPr wrap="square" rtlCol="0">
            <a:spAutoFit/>
          </a:bodyPr>
          <a:lstStyle/>
          <a:p>
            <a:r>
              <a:rPr lang="zh-CN" altLang="en-US" dirty="0">
                <a:solidFill>
                  <a:schemeClr val="accent3">
                    <a:lumMod val="40000"/>
                    <a:lumOff val="60000"/>
                  </a:schemeClr>
                </a:solidFill>
              </a:rPr>
              <a:t>基本上我们把目前国内流行的一些脚本语言解析引擎都给支持了。</a:t>
            </a:r>
            <a:endParaRPr lang="en-US" altLang="zh-CN" dirty="0">
              <a:solidFill>
                <a:schemeClr val="accent3">
                  <a:lumMod val="40000"/>
                  <a:lumOff val="60000"/>
                </a:schemeClr>
              </a:solidFill>
            </a:endParaRPr>
          </a:p>
          <a:p>
            <a:endParaRPr lang="en-US" altLang="zh-CN" dirty="0">
              <a:solidFill>
                <a:schemeClr val="accent3">
                  <a:lumMod val="40000"/>
                  <a:lumOff val="60000"/>
                </a:schemeClr>
              </a:solidFill>
            </a:endParaRPr>
          </a:p>
          <a:p>
            <a:r>
              <a:rPr lang="zh-CN" altLang="en-US" dirty="0">
                <a:solidFill>
                  <a:schemeClr val="accent3">
                    <a:lumMod val="40000"/>
                    <a:lumOff val="60000"/>
                  </a:schemeClr>
                </a:solidFill>
              </a:rPr>
              <a:t>多样的选择让不同的用户有不同的选择。</a:t>
            </a:r>
            <a:endParaRPr lang="en-US" altLang="zh-CN" dirty="0">
              <a:solidFill>
                <a:schemeClr val="accent3">
                  <a:lumMod val="40000"/>
                  <a:lumOff val="60000"/>
                </a:schemeClr>
              </a:solidFill>
            </a:endParaRPr>
          </a:p>
          <a:p>
            <a:endParaRPr lang="en-US" altLang="zh-CN" dirty="0">
              <a:solidFill>
                <a:schemeClr val="accent3">
                  <a:lumMod val="40000"/>
                  <a:lumOff val="60000"/>
                </a:schemeClr>
              </a:solidFill>
            </a:endParaRPr>
          </a:p>
          <a:p>
            <a:r>
              <a:rPr lang="zh-CN" altLang="en-US" dirty="0">
                <a:solidFill>
                  <a:schemeClr val="accent3">
                    <a:lumMod val="40000"/>
                    <a:lumOff val="60000"/>
                  </a:schemeClr>
                </a:solidFill>
              </a:rPr>
              <a:t>多种脚本语言甚至能够混合搭配，混合调用。</a:t>
            </a:r>
            <a:endParaRPr lang="en-US" altLang="zh-CN" dirty="0">
              <a:solidFill>
                <a:schemeClr val="accent3">
                  <a:lumMod val="40000"/>
                  <a:lumOff val="60000"/>
                </a:schemeClr>
              </a:solidFill>
            </a:endParaRPr>
          </a:p>
          <a:p>
            <a:endParaRPr lang="en-US" altLang="zh-CN" dirty="0">
              <a:solidFill>
                <a:schemeClr val="accent3">
                  <a:lumMod val="40000"/>
                  <a:lumOff val="60000"/>
                </a:schemeClr>
              </a:solidFill>
            </a:endParaRPr>
          </a:p>
          <a:p>
            <a:r>
              <a:rPr lang="zh-CN" altLang="en-US" dirty="0">
                <a:solidFill>
                  <a:schemeClr val="accent3">
                    <a:lumMod val="40000"/>
                    <a:lumOff val="60000"/>
                  </a:schemeClr>
                </a:solidFill>
              </a:rPr>
              <a:t>并且参数是跨语言传递的哦！</a:t>
            </a:r>
          </a:p>
        </p:txBody>
      </p:sp>
    </p:spTree>
    <p:custDataLst>
      <p:tags r:id="rId1"/>
    </p:custDataLst>
    <p:extLst>
      <p:ext uri="{BB962C8B-B14F-4D97-AF65-F5344CB8AC3E}">
        <p14:creationId xmlns:p14="http://schemas.microsoft.com/office/powerpoint/2010/main" val="1655035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a"/>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dirty="0">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CmpScript"/>
          <p:cNvSpPr txBox="1"/>
          <p:nvPr/>
        </p:nvSpPr>
        <p:spPr>
          <a:xfrm>
            <a:off x="4964430" y="4266177"/>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继承式组件</a:t>
            </a:r>
          </a:p>
        </p:txBody>
      </p:sp>
      <p:sp>
        <p:nvSpPr>
          <p:cNvPr id="12" name="!!CmpDecl"/>
          <p:cNvSpPr txBox="1"/>
          <p:nvPr/>
        </p:nvSpPr>
        <p:spPr>
          <a:xfrm>
            <a:off x="7295515" y="228409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文本框 17"/>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93710" y="3538857"/>
            <a:ext cx="504825" cy="188976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7226935" y="3302635"/>
            <a:ext cx="2114681" cy="400110"/>
          </a:xfrm>
          <a:prstGeom prst="rect">
            <a:avLst/>
          </a:prstGeom>
          <a:noFill/>
        </p:spPr>
        <p:txBody>
          <a:bodyPr wrap="none" rtlCol="0">
            <a:spAutoFit/>
          </a:bodyPr>
          <a:lstStyle/>
          <a:p>
            <a:r>
              <a:rPr lang="en-US" altLang="zh-CN" sz="2000" b="1" dirty="0">
                <a:solidFill>
                  <a:schemeClr val="accent3">
                    <a:lumMod val="40000"/>
                    <a:lumOff val="60000"/>
                  </a:schemeClr>
                </a:solidFill>
              </a:rPr>
              <a:t>Groovy</a:t>
            </a:r>
            <a:r>
              <a:rPr lang="zh-CN" altLang="en-US" sz="2000" b="1" dirty="0">
                <a:solidFill>
                  <a:schemeClr val="accent3">
                    <a:lumMod val="40000"/>
                    <a:lumOff val="60000"/>
                  </a:schemeClr>
                </a:solidFill>
              </a:rPr>
              <a:t>脚本组件</a:t>
            </a:r>
          </a:p>
        </p:txBody>
      </p:sp>
      <p:sp>
        <p:nvSpPr>
          <p:cNvPr id="21" name="文本框 20"/>
          <p:cNvSpPr txBox="1"/>
          <p:nvPr/>
        </p:nvSpPr>
        <p:spPr>
          <a:xfrm>
            <a:off x="7216418" y="4055590"/>
            <a:ext cx="2571538" cy="400110"/>
          </a:xfrm>
          <a:prstGeom prst="rect">
            <a:avLst/>
          </a:prstGeom>
          <a:noFill/>
        </p:spPr>
        <p:txBody>
          <a:bodyPr wrap="none" rtlCol="0">
            <a:spAutoFit/>
          </a:bodyPr>
          <a:lstStyle/>
          <a:p>
            <a:r>
              <a:rPr lang="en-US" altLang="zh-CN" sz="2000" b="1" dirty="0" err="1">
                <a:solidFill>
                  <a:schemeClr val="accent3">
                    <a:lumMod val="40000"/>
                    <a:lumOff val="60000"/>
                  </a:schemeClr>
                </a:solidFill>
              </a:rPr>
              <a:t>QLExpress</a:t>
            </a:r>
            <a:r>
              <a:rPr lang="zh-CN" altLang="en-US" sz="2000" b="1" dirty="0">
                <a:solidFill>
                  <a:schemeClr val="accent3">
                    <a:lumMod val="40000"/>
                    <a:lumOff val="60000"/>
                  </a:schemeClr>
                </a:solidFill>
              </a:rPr>
              <a:t>脚本组件</a:t>
            </a:r>
          </a:p>
        </p:txBody>
      </p:sp>
      <p:sp>
        <p:nvSpPr>
          <p:cNvPr id="22" name="文本框 21"/>
          <p:cNvSpPr txBox="1"/>
          <p:nvPr/>
        </p:nvSpPr>
        <p:spPr>
          <a:xfrm>
            <a:off x="7226935" y="3669159"/>
            <a:ext cx="2484976" cy="400110"/>
          </a:xfrm>
          <a:prstGeom prst="rect">
            <a:avLst/>
          </a:prstGeom>
          <a:noFill/>
        </p:spPr>
        <p:txBody>
          <a:bodyPr wrap="none" rtlCol="0">
            <a:spAutoFit/>
          </a:bodyPr>
          <a:lstStyle/>
          <a:p>
            <a:r>
              <a:rPr lang="en-US" altLang="zh-CN" sz="2000" b="1" dirty="0" err="1">
                <a:solidFill>
                  <a:schemeClr val="accent3">
                    <a:lumMod val="40000"/>
                    <a:lumOff val="60000"/>
                  </a:schemeClr>
                </a:solidFill>
              </a:rPr>
              <a:t>Javascript</a:t>
            </a:r>
            <a:r>
              <a:rPr lang="zh-CN" altLang="en-US" sz="2000" b="1" dirty="0">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直接定义</a:t>
            </a:r>
          </a:p>
        </p:txBody>
      </p:sp>
      <p:sp>
        <p:nvSpPr>
          <p:cNvPr id="24" name="左大括号 23"/>
          <p:cNvSpPr/>
          <p:nvPr/>
        </p:nvSpPr>
        <p:spPr>
          <a:xfrm>
            <a:off x="4284345" y="1890394"/>
            <a:ext cx="504825" cy="256530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CmpBuild"/>
          <p:cNvSpPr txBox="1"/>
          <p:nvPr/>
        </p:nvSpPr>
        <p:spPr>
          <a:xfrm>
            <a:off x="2704465" y="5473700"/>
            <a:ext cx="2015490" cy="460375"/>
          </a:xfrm>
          <a:prstGeom prst="rect">
            <a:avLst/>
          </a:prstGeom>
          <a:noFill/>
        </p:spPr>
        <p:txBody>
          <a:bodyPr wrap="none" rtlCol="0">
            <a:spAutoFit/>
          </a:bodyPr>
          <a:lstStyle/>
          <a:p>
            <a:r>
              <a:rPr lang="zh-CN" altLang="en-US" sz="2400" b="1" dirty="0">
                <a:solidFill>
                  <a:schemeClr val="accent3">
                    <a:lumMod val="40000"/>
                    <a:lumOff val="60000"/>
                  </a:schemeClr>
                </a:solidFill>
              </a:rPr>
              <a:t>动态代码创建</a:t>
            </a:r>
          </a:p>
        </p:txBody>
      </p:sp>
      <p:sp>
        <p:nvSpPr>
          <p:cNvPr id="7" name="矩形 6">
            <a:extLst>
              <a:ext uri="{FF2B5EF4-FFF2-40B4-BE49-F238E27FC236}">
                <a16:creationId xmlns:a16="http://schemas.microsoft.com/office/drawing/2014/main" id="{16345C70-4D15-287D-6737-EC479BB3CF8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a:extLst>
              <a:ext uri="{FF2B5EF4-FFF2-40B4-BE49-F238E27FC236}">
                <a16:creationId xmlns:a16="http://schemas.microsoft.com/office/drawing/2014/main" id="{1AB219ED-AB5B-E143-E2FD-8E257B8FC499}"/>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4" name="!!tb">
            <a:extLst>
              <a:ext uri="{FF2B5EF4-FFF2-40B4-BE49-F238E27FC236}">
                <a16:creationId xmlns:a16="http://schemas.microsoft.com/office/drawing/2014/main" id="{C4E1E0A6-9FC1-73F3-2365-EF1B5A1E398E}"/>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设计理念</a:t>
            </a:r>
          </a:p>
        </p:txBody>
      </p:sp>
      <p:sp>
        <p:nvSpPr>
          <p:cNvPr id="17" name="!!tc1">
            <a:extLst>
              <a:ext uri="{FF2B5EF4-FFF2-40B4-BE49-F238E27FC236}">
                <a16:creationId xmlns:a16="http://schemas.microsoft.com/office/drawing/2014/main" id="{C3F5F03B-2B1D-1205-A90A-63E69451E4D0}"/>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组件分类</a:t>
            </a:r>
          </a:p>
        </p:txBody>
      </p:sp>
      <p:sp>
        <p:nvSpPr>
          <p:cNvPr id="26" name="文本框 25">
            <a:extLst>
              <a:ext uri="{FF2B5EF4-FFF2-40B4-BE49-F238E27FC236}">
                <a16:creationId xmlns:a16="http://schemas.microsoft.com/office/drawing/2014/main" id="{F44436BE-8384-EF11-9C84-0A7D0F2ADB0A}"/>
              </a:ext>
            </a:extLst>
          </p:cNvPr>
          <p:cNvSpPr txBox="1"/>
          <p:nvPr/>
        </p:nvSpPr>
        <p:spPr>
          <a:xfrm>
            <a:off x="7226935" y="4455700"/>
            <a:ext cx="2087431" cy="400110"/>
          </a:xfrm>
          <a:prstGeom prst="rect">
            <a:avLst/>
          </a:prstGeom>
          <a:noFill/>
        </p:spPr>
        <p:txBody>
          <a:bodyPr wrap="none" rtlCol="0">
            <a:spAutoFit/>
          </a:bodyPr>
          <a:lstStyle/>
          <a:p>
            <a:r>
              <a:rPr lang="en-US" altLang="zh-CN" sz="2000" b="1" dirty="0">
                <a:solidFill>
                  <a:schemeClr val="accent3">
                    <a:lumMod val="40000"/>
                    <a:lumOff val="60000"/>
                  </a:schemeClr>
                </a:solidFill>
              </a:rPr>
              <a:t>Python</a:t>
            </a:r>
            <a:r>
              <a:rPr lang="zh-CN" altLang="en-US" sz="2000" b="1" dirty="0">
                <a:solidFill>
                  <a:schemeClr val="accent3">
                    <a:lumMod val="40000"/>
                    <a:lumOff val="60000"/>
                  </a:schemeClr>
                </a:solidFill>
              </a:rPr>
              <a:t>脚本组件</a:t>
            </a:r>
          </a:p>
        </p:txBody>
      </p:sp>
      <p:sp>
        <p:nvSpPr>
          <p:cNvPr id="27" name="文本框 26">
            <a:extLst>
              <a:ext uri="{FF2B5EF4-FFF2-40B4-BE49-F238E27FC236}">
                <a16:creationId xmlns:a16="http://schemas.microsoft.com/office/drawing/2014/main" id="{3D1BA4B1-8E4C-73EC-E07D-791C455D04D5}"/>
              </a:ext>
            </a:extLst>
          </p:cNvPr>
          <p:cNvSpPr txBox="1"/>
          <p:nvPr/>
        </p:nvSpPr>
        <p:spPr>
          <a:xfrm>
            <a:off x="7226934" y="4842131"/>
            <a:ext cx="1673856" cy="400110"/>
          </a:xfrm>
          <a:prstGeom prst="rect">
            <a:avLst/>
          </a:prstGeom>
          <a:noFill/>
        </p:spPr>
        <p:txBody>
          <a:bodyPr wrap="none" rtlCol="0">
            <a:spAutoFit/>
          </a:bodyPr>
          <a:lstStyle/>
          <a:p>
            <a:r>
              <a:rPr lang="en-US" altLang="zh-CN" sz="2000" b="1" dirty="0">
                <a:solidFill>
                  <a:schemeClr val="accent3">
                    <a:lumMod val="40000"/>
                    <a:lumOff val="60000"/>
                  </a:schemeClr>
                </a:solidFill>
              </a:rPr>
              <a:t>Lua</a:t>
            </a:r>
            <a:r>
              <a:rPr lang="zh-CN" altLang="en-US" sz="2000" b="1" dirty="0">
                <a:solidFill>
                  <a:schemeClr val="accent3">
                    <a:lumMod val="40000"/>
                    <a:lumOff val="60000"/>
                  </a:schemeClr>
                </a:solidFill>
              </a:rPr>
              <a:t>脚本组件</a:t>
            </a:r>
          </a:p>
        </p:txBody>
      </p:sp>
      <p:sp>
        <p:nvSpPr>
          <p:cNvPr id="29" name="文本框 28">
            <a:extLst>
              <a:ext uri="{FF2B5EF4-FFF2-40B4-BE49-F238E27FC236}">
                <a16:creationId xmlns:a16="http://schemas.microsoft.com/office/drawing/2014/main" id="{ABF656B7-1844-49A7-DBDC-D877506E950C}"/>
              </a:ext>
            </a:extLst>
          </p:cNvPr>
          <p:cNvSpPr txBox="1"/>
          <p:nvPr/>
        </p:nvSpPr>
        <p:spPr>
          <a:xfrm>
            <a:off x="7226933" y="5228562"/>
            <a:ext cx="2090765" cy="400110"/>
          </a:xfrm>
          <a:prstGeom prst="rect">
            <a:avLst/>
          </a:prstGeom>
          <a:noFill/>
        </p:spPr>
        <p:txBody>
          <a:bodyPr wrap="none" rtlCol="0">
            <a:spAutoFit/>
          </a:bodyPr>
          <a:lstStyle/>
          <a:p>
            <a:r>
              <a:rPr lang="en-US" altLang="zh-CN" sz="2000" b="1" dirty="0">
                <a:solidFill>
                  <a:schemeClr val="accent3">
                    <a:lumMod val="40000"/>
                    <a:lumOff val="60000"/>
                  </a:schemeClr>
                </a:solidFill>
              </a:rPr>
              <a:t>Aviator</a:t>
            </a:r>
            <a:r>
              <a:rPr lang="zh-CN" altLang="en-US" sz="2000" b="1" dirty="0">
                <a:solidFill>
                  <a:schemeClr val="accent3">
                    <a:lumMod val="40000"/>
                    <a:lumOff val="60000"/>
                  </a:schemeClr>
                </a:solidFill>
              </a:rPr>
              <a:t>脚本组件</a:t>
            </a:r>
          </a:p>
        </p:txBody>
      </p:sp>
    </p:spTree>
    <p:custDataLst>
      <p:tags r:id="rId1"/>
    </p:custDataLst>
    <p:extLst>
      <p:ext uri="{BB962C8B-B14F-4D97-AF65-F5344CB8AC3E}">
        <p14:creationId xmlns:p14="http://schemas.microsoft.com/office/powerpoint/2010/main" val="1236377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28" name="!!CmpBuild"/>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动态代码创建</a:t>
            </a:r>
          </a:p>
        </p:txBody>
      </p:sp>
      <p:sp>
        <p:nvSpPr>
          <p:cNvPr id="14" name="文本框 13"/>
          <p:cNvSpPr txBox="1"/>
          <p:nvPr/>
        </p:nvSpPr>
        <p:spPr>
          <a:xfrm>
            <a:off x="768350" y="1466850"/>
            <a:ext cx="10859770" cy="922020"/>
          </a:xfrm>
          <a:prstGeom prst="rect">
            <a:avLst/>
          </a:prstGeom>
          <a:noFill/>
        </p:spPr>
        <p:txBody>
          <a:bodyPr wrap="square" rtlCol="0">
            <a:spAutoFit/>
          </a:bodyPr>
          <a:lstStyle/>
          <a:p>
            <a:r>
              <a:rPr lang="zh-CN" altLang="en-US">
                <a:solidFill>
                  <a:schemeClr val="bg1"/>
                </a:solidFill>
              </a:rPr>
              <a:t>你的组件除了定义在规则文件里外，你还可以用</a:t>
            </a:r>
            <a:r>
              <a:rPr lang="en-US" altLang="zh-CN">
                <a:solidFill>
                  <a:schemeClr val="bg1"/>
                </a:solidFill>
              </a:rPr>
              <a:t>LiteFlow</a:t>
            </a:r>
            <a:r>
              <a:rPr lang="zh-CN" altLang="en-US">
                <a:solidFill>
                  <a:schemeClr val="bg1"/>
                </a:solidFill>
              </a:rPr>
              <a:t>提供的</a:t>
            </a:r>
            <a:r>
              <a:rPr lang="en-US" altLang="zh-CN">
                <a:solidFill>
                  <a:schemeClr val="bg1"/>
                </a:solidFill>
              </a:rPr>
              <a:t>api</a:t>
            </a:r>
            <a:r>
              <a:rPr lang="zh-CN" altLang="en-US">
                <a:solidFill>
                  <a:schemeClr val="bg1"/>
                </a:solidFill>
              </a:rPr>
              <a:t>去注册组件和定义链路。</a:t>
            </a:r>
          </a:p>
          <a:p>
            <a:endParaRPr lang="zh-CN" altLang="en-US">
              <a:solidFill>
                <a:schemeClr val="bg1"/>
              </a:solidFill>
            </a:endParaRPr>
          </a:p>
          <a:p>
            <a:r>
              <a:rPr lang="zh-CN" altLang="en-US">
                <a:solidFill>
                  <a:schemeClr val="bg1"/>
                </a:solidFill>
              </a:rPr>
              <a:t>事实上，规则文件的解析底层也是用</a:t>
            </a:r>
            <a:r>
              <a:rPr lang="en-US" altLang="zh-CN">
                <a:solidFill>
                  <a:schemeClr val="bg1"/>
                </a:solidFill>
              </a:rPr>
              <a:t>api</a:t>
            </a:r>
            <a:r>
              <a:rPr lang="zh-CN" altLang="en-US">
                <a:solidFill>
                  <a:schemeClr val="bg1"/>
                </a:solidFill>
              </a:rPr>
              <a:t>方式去注册和定义的。</a:t>
            </a:r>
          </a:p>
        </p:txBody>
      </p:sp>
      <p:sp>
        <p:nvSpPr>
          <p:cNvPr id="5" name="笑脸 4"/>
          <p:cNvSpPr/>
          <p:nvPr/>
        </p:nvSpPr>
        <p:spPr>
          <a:xfrm>
            <a:off x="1616710" y="3843020"/>
            <a:ext cx="730250" cy="718185"/>
          </a:xfrm>
          <a:prstGeom prst="smileyFace">
            <a:avLst/>
          </a:prstGeom>
          <a:solidFill>
            <a:srgbClr val="CE365C"/>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779520" y="3181350"/>
            <a:ext cx="1476375" cy="1028700"/>
          </a:xfrm>
          <a:prstGeom prst="rect">
            <a:avLst/>
          </a:prstGeom>
          <a:solidFill>
            <a:srgbClr val="CE36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规则文件</a:t>
            </a:r>
          </a:p>
          <a:p>
            <a:pPr algn="ctr"/>
            <a:r>
              <a:rPr lang="en-US" altLang="zh-CN"/>
              <a:t>flow.el.xml</a:t>
            </a:r>
          </a:p>
        </p:txBody>
      </p:sp>
      <p:sp>
        <p:nvSpPr>
          <p:cNvPr id="7" name="矩形 6"/>
          <p:cNvSpPr/>
          <p:nvPr/>
        </p:nvSpPr>
        <p:spPr>
          <a:xfrm>
            <a:off x="5930265" y="3174365"/>
            <a:ext cx="1476375" cy="1028700"/>
          </a:xfrm>
          <a:prstGeom prst="rect">
            <a:avLst/>
          </a:prstGeom>
          <a:solidFill>
            <a:srgbClr val="CE36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解析器</a:t>
            </a:r>
          </a:p>
          <a:p>
            <a:pPr algn="ctr"/>
            <a:r>
              <a:rPr lang="en-US" altLang="zh-CN"/>
              <a:t>Parser</a:t>
            </a:r>
          </a:p>
        </p:txBody>
      </p:sp>
      <p:sp>
        <p:nvSpPr>
          <p:cNvPr id="8" name="矩形 7"/>
          <p:cNvSpPr/>
          <p:nvPr/>
        </p:nvSpPr>
        <p:spPr>
          <a:xfrm>
            <a:off x="8081010" y="3185160"/>
            <a:ext cx="1476375" cy="2099310"/>
          </a:xfrm>
          <a:prstGeom prst="rect">
            <a:avLst/>
          </a:prstGeom>
          <a:solidFill>
            <a:srgbClr val="CE36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构建</a:t>
            </a:r>
            <a:r>
              <a:rPr lang="en-US" altLang="zh-CN"/>
              <a:t>API</a:t>
            </a:r>
          </a:p>
        </p:txBody>
      </p:sp>
      <p:cxnSp>
        <p:nvCxnSpPr>
          <p:cNvPr id="16" name="直接箭头连接符 15"/>
          <p:cNvCxnSpPr>
            <a:stCxn id="6" idx="3"/>
            <a:endCxn id="7" idx="1"/>
          </p:cNvCxnSpPr>
          <p:nvPr/>
        </p:nvCxnSpPr>
        <p:spPr>
          <a:xfrm flipV="1">
            <a:off x="5255895" y="3688715"/>
            <a:ext cx="674370" cy="6985"/>
          </a:xfrm>
          <a:prstGeom prst="straightConnector1">
            <a:avLst/>
          </a:prstGeom>
          <a:ln w="44450">
            <a:solidFill>
              <a:schemeClr val="accent3">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7" idx="3"/>
          </p:cNvCxnSpPr>
          <p:nvPr/>
        </p:nvCxnSpPr>
        <p:spPr>
          <a:xfrm>
            <a:off x="7406640" y="3688715"/>
            <a:ext cx="674370" cy="0"/>
          </a:xfrm>
          <a:prstGeom prst="straightConnector1">
            <a:avLst/>
          </a:prstGeom>
          <a:ln w="44450">
            <a:solidFill>
              <a:schemeClr val="accent3">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5" idx="6"/>
            <a:endCxn id="6" idx="1"/>
          </p:cNvCxnSpPr>
          <p:nvPr/>
        </p:nvCxnSpPr>
        <p:spPr>
          <a:xfrm flipV="1">
            <a:off x="2346960" y="3695700"/>
            <a:ext cx="1432560" cy="506730"/>
          </a:xfrm>
          <a:prstGeom prst="bentConnector3">
            <a:avLst>
              <a:gd name="adj1" fmla="val 49113"/>
            </a:avLst>
          </a:prstGeom>
          <a:ln w="44450">
            <a:solidFill>
              <a:schemeClr val="accent3">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p:nvPr/>
        </p:nvCxnSpPr>
        <p:spPr>
          <a:xfrm>
            <a:off x="2376170" y="4202430"/>
            <a:ext cx="5676265" cy="929005"/>
          </a:xfrm>
          <a:prstGeom prst="bentConnector3">
            <a:avLst>
              <a:gd name="adj1" fmla="val 11891"/>
            </a:avLst>
          </a:prstGeom>
          <a:ln w="44450">
            <a:solidFill>
              <a:schemeClr val="accent3">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6"/>
            </p:custDataLst>
          </p:nvPr>
        </p:nvSpPr>
        <p:spPr>
          <a:xfrm>
            <a:off x="768350" y="6420485"/>
            <a:ext cx="2462530" cy="274320"/>
          </a:xfrm>
          <a:prstGeom prst="rect">
            <a:avLst/>
          </a:prstGeom>
        </p:spPr>
        <p:txBody>
          <a:bodyPr wrap="square">
            <a:normAutofit fontScale="90000"/>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关于动态代码创建的使用方法请参照官方文档</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a"/>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dirty="0">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CmpScript"/>
          <p:cNvSpPr txBox="1"/>
          <p:nvPr/>
        </p:nvSpPr>
        <p:spPr>
          <a:xfrm>
            <a:off x="4964430" y="4266177"/>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继承式组件</a:t>
            </a:r>
          </a:p>
        </p:txBody>
      </p:sp>
      <p:sp>
        <p:nvSpPr>
          <p:cNvPr id="12" name="!!CmpDecl"/>
          <p:cNvSpPr txBox="1"/>
          <p:nvPr/>
        </p:nvSpPr>
        <p:spPr>
          <a:xfrm>
            <a:off x="7295515" y="2284095"/>
            <a:ext cx="1710055" cy="460375"/>
          </a:xfrm>
          <a:prstGeom prst="rect">
            <a:avLst/>
          </a:prstGeom>
          <a:noFill/>
        </p:spPr>
        <p:txBody>
          <a:bodyPr wrap="none" rtlCol="0">
            <a:spAutoFit/>
          </a:bodyPr>
          <a:lstStyle/>
          <a:p>
            <a:r>
              <a:rPr lang="zh-CN" altLang="en-US" sz="2400" b="1" dirty="0">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文本框 17"/>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93710" y="3538857"/>
            <a:ext cx="504825" cy="188976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7226935" y="3302635"/>
            <a:ext cx="2114681" cy="400110"/>
          </a:xfrm>
          <a:prstGeom prst="rect">
            <a:avLst/>
          </a:prstGeom>
          <a:noFill/>
        </p:spPr>
        <p:txBody>
          <a:bodyPr wrap="none" rtlCol="0">
            <a:spAutoFit/>
          </a:bodyPr>
          <a:lstStyle/>
          <a:p>
            <a:r>
              <a:rPr lang="en-US" altLang="zh-CN" sz="2000" b="1" dirty="0">
                <a:solidFill>
                  <a:schemeClr val="accent3">
                    <a:lumMod val="40000"/>
                    <a:lumOff val="60000"/>
                  </a:schemeClr>
                </a:solidFill>
              </a:rPr>
              <a:t>Groovy</a:t>
            </a:r>
            <a:r>
              <a:rPr lang="zh-CN" altLang="en-US" sz="2000" b="1" dirty="0">
                <a:solidFill>
                  <a:schemeClr val="accent3">
                    <a:lumMod val="40000"/>
                    <a:lumOff val="60000"/>
                  </a:schemeClr>
                </a:solidFill>
              </a:rPr>
              <a:t>脚本组件</a:t>
            </a:r>
          </a:p>
        </p:txBody>
      </p:sp>
      <p:sp>
        <p:nvSpPr>
          <p:cNvPr id="21" name="文本框 20"/>
          <p:cNvSpPr txBox="1"/>
          <p:nvPr/>
        </p:nvSpPr>
        <p:spPr>
          <a:xfrm>
            <a:off x="7216418" y="4055590"/>
            <a:ext cx="2571538" cy="400110"/>
          </a:xfrm>
          <a:prstGeom prst="rect">
            <a:avLst/>
          </a:prstGeom>
          <a:noFill/>
        </p:spPr>
        <p:txBody>
          <a:bodyPr wrap="none" rtlCol="0">
            <a:spAutoFit/>
          </a:bodyPr>
          <a:lstStyle/>
          <a:p>
            <a:r>
              <a:rPr lang="en-US" altLang="zh-CN" sz="2000" b="1" dirty="0" err="1">
                <a:solidFill>
                  <a:schemeClr val="accent3">
                    <a:lumMod val="40000"/>
                    <a:lumOff val="60000"/>
                  </a:schemeClr>
                </a:solidFill>
              </a:rPr>
              <a:t>QLExpress</a:t>
            </a:r>
            <a:r>
              <a:rPr lang="zh-CN" altLang="en-US" sz="2000" b="1" dirty="0">
                <a:solidFill>
                  <a:schemeClr val="accent3">
                    <a:lumMod val="40000"/>
                    <a:lumOff val="60000"/>
                  </a:schemeClr>
                </a:solidFill>
              </a:rPr>
              <a:t>脚本组件</a:t>
            </a:r>
          </a:p>
        </p:txBody>
      </p:sp>
      <p:sp>
        <p:nvSpPr>
          <p:cNvPr id="22" name="文本框 21"/>
          <p:cNvSpPr txBox="1"/>
          <p:nvPr/>
        </p:nvSpPr>
        <p:spPr>
          <a:xfrm>
            <a:off x="7226935" y="3669159"/>
            <a:ext cx="2484976" cy="400110"/>
          </a:xfrm>
          <a:prstGeom prst="rect">
            <a:avLst/>
          </a:prstGeom>
          <a:noFill/>
        </p:spPr>
        <p:txBody>
          <a:bodyPr wrap="none" rtlCol="0">
            <a:spAutoFit/>
          </a:bodyPr>
          <a:lstStyle/>
          <a:p>
            <a:r>
              <a:rPr lang="en-US" altLang="zh-CN" sz="2000" b="1" dirty="0" err="1">
                <a:solidFill>
                  <a:schemeClr val="accent3">
                    <a:lumMod val="40000"/>
                    <a:lumOff val="60000"/>
                  </a:schemeClr>
                </a:solidFill>
              </a:rPr>
              <a:t>Javascript</a:t>
            </a:r>
            <a:r>
              <a:rPr lang="zh-CN" altLang="en-US" sz="2000" b="1" dirty="0">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dirty="0">
                <a:solidFill>
                  <a:schemeClr val="accent3">
                    <a:lumMod val="40000"/>
                    <a:lumOff val="60000"/>
                  </a:schemeClr>
                </a:solidFill>
              </a:rPr>
              <a:t>直接定义</a:t>
            </a:r>
          </a:p>
        </p:txBody>
      </p:sp>
      <p:sp>
        <p:nvSpPr>
          <p:cNvPr id="24" name="左大括号 23"/>
          <p:cNvSpPr/>
          <p:nvPr/>
        </p:nvSpPr>
        <p:spPr>
          <a:xfrm>
            <a:off x="4284345" y="1890394"/>
            <a:ext cx="504825" cy="256530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CmpBuild"/>
          <p:cNvSpPr txBox="1"/>
          <p:nvPr/>
        </p:nvSpPr>
        <p:spPr>
          <a:xfrm>
            <a:off x="2704465" y="5473700"/>
            <a:ext cx="2015490" cy="460375"/>
          </a:xfrm>
          <a:prstGeom prst="rect">
            <a:avLst/>
          </a:prstGeom>
          <a:noFill/>
        </p:spPr>
        <p:txBody>
          <a:bodyPr wrap="none" rtlCol="0">
            <a:spAutoFit/>
          </a:bodyPr>
          <a:lstStyle/>
          <a:p>
            <a:r>
              <a:rPr lang="zh-CN" altLang="en-US" sz="2400" b="1" dirty="0">
                <a:solidFill>
                  <a:schemeClr val="accent3">
                    <a:lumMod val="40000"/>
                    <a:lumOff val="60000"/>
                  </a:schemeClr>
                </a:solidFill>
              </a:rPr>
              <a:t>动态代码创建</a:t>
            </a:r>
          </a:p>
        </p:txBody>
      </p:sp>
      <p:sp>
        <p:nvSpPr>
          <p:cNvPr id="7" name="矩形 6">
            <a:extLst>
              <a:ext uri="{FF2B5EF4-FFF2-40B4-BE49-F238E27FC236}">
                <a16:creationId xmlns:a16="http://schemas.microsoft.com/office/drawing/2014/main" id="{16345C70-4D15-287D-6737-EC479BB3CF8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a:extLst>
              <a:ext uri="{FF2B5EF4-FFF2-40B4-BE49-F238E27FC236}">
                <a16:creationId xmlns:a16="http://schemas.microsoft.com/office/drawing/2014/main" id="{1AB219ED-AB5B-E143-E2FD-8E257B8FC499}"/>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4" name="!!tc">
            <a:extLst>
              <a:ext uri="{FF2B5EF4-FFF2-40B4-BE49-F238E27FC236}">
                <a16:creationId xmlns:a16="http://schemas.microsoft.com/office/drawing/2014/main" id="{C4E1E0A6-9FC1-73F3-2365-EF1B5A1E398E}"/>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7" name="!!tc1">
            <a:extLst>
              <a:ext uri="{FF2B5EF4-FFF2-40B4-BE49-F238E27FC236}">
                <a16:creationId xmlns:a16="http://schemas.microsoft.com/office/drawing/2014/main" id="{C3F5F03B-2B1D-1205-A90A-63E69451E4D0}"/>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组件概念介绍</a:t>
            </a:r>
          </a:p>
        </p:txBody>
      </p:sp>
      <p:sp>
        <p:nvSpPr>
          <p:cNvPr id="26" name="文本框 25">
            <a:extLst>
              <a:ext uri="{FF2B5EF4-FFF2-40B4-BE49-F238E27FC236}">
                <a16:creationId xmlns:a16="http://schemas.microsoft.com/office/drawing/2014/main" id="{F44436BE-8384-EF11-9C84-0A7D0F2ADB0A}"/>
              </a:ext>
            </a:extLst>
          </p:cNvPr>
          <p:cNvSpPr txBox="1"/>
          <p:nvPr/>
        </p:nvSpPr>
        <p:spPr>
          <a:xfrm>
            <a:off x="7226935" y="4455700"/>
            <a:ext cx="2087431" cy="400110"/>
          </a:xfrm>
          <a:prstGeom prst="rect">
            <a:avLst/>
          </a:prstGeom>
          <a:noFill/>
        </p:spPr>
        <p:txBody>
          <a:bodyPr wrap="none" rtlCol="0">
            <a:spAutoFit/>
          </a:bodyPr>
          <a:lstStyle/>
          <a:p>
            <a:r>
              <a:rPr lang="en-US" altLang="zh-CN" sz="2000" b="1" dirty="0">
                <a:solidFill>
                  <a:schemeClr val="accent3">
                    <a:lumMod val="40000"/>
                    <a:lumOff val="60000"/>
                  </a:schemeClr>
                </a:solidFill>
              </a:rPr>
              <a:t>Python</a:t>
            </a:r>
            <a:r>
              <a:rPr lang="zh-CN" altLang="en-US" sz="2000" b="1" dirty="0">
                <a:solidFill>
                  <a:schemeClr val="accent3">
                    <a:lumMod val="40000"/>
                    <a:lumOff val="60000"/>
                  </a:schemeClr>
                </a:solidFill>
              </a:rPr>
              <a:t>脚本组件</a:t>
            </a:r>
          </a:p>
        </p:txBody>
      </p:sp>
      <p:sp>
        <p:nvSpPr>
          <p:cNvPr id="27" name="文本框 26">
            <a:extLst>
              <a:ext uri="{FF2B5EF4-FFF2-40B4-BE49-F238E27FC236}">
                <a16:creationId xmlns:a16="http://schemas.microsoft.com/office/drawing/2014/main" id="{3D1BA4B1-8E4C-73EC-E07D-791C455D04D5}"/>
              </a:ext>
            </a:extLst>
          </p:cNvPr>
          <p:cNvSpPr txBox="1"/>
          <p:nvPr/>
        </p:nvSpPr>
        <p:spPr>
          <a:xfrm>
            <a:off x="7226934" y="4842131"/>
            <a:ext cx="1673856" cy="400110"/>
          </a:xfrm>
          <a:prstGeom prst="rect">
            <a:avLst/>
          </a:prstGeom>
          <a:noFill/>
        </p:spPr>
        <p:txBody>
          <a:bodyPr wrap="none" rtlCol="0">
            <a:spAutoFit/>
          </a:bodyPr>
          <a:lstStyle/>
          <a:p>
            <a:r>
              <a:rPr lang="en-US" altLang="zh-CN" sz="2000" b="1" dirty="0">
                <a:solidFill>
                  <a:schemeClr val="accent3">
                    <a:lumMod val="40000"/>
                    <a:lumOff val="60000"/>
                  </a:schemeClr>
                </a:solidFill>
              </a:rPr>
              <a:t>Lua</a:t>
            </a:r>
            <a:r>
              <a:rPr lang="zh-CN" altLang="en-US" sz="2000" b="1" dirty="0">
                <a:solidFill>
                  <a:schemeClr val="accent3">
                    <a:lumMod val="40000"/>
                    <a:lumOff val="60000"/>
                  </a:schemeClr>
                </a:solidFill>
              </a:rPr>
              <a:t>脚本组件</a:t>
            </a:r>
          </a:p>
        </p:txBody>
      </p:sp>
      <p:sp>
        <p:nvSpPr>
          <p:cNvPr id="29" name="文本框 28">
            <a:extLst>
              <a:ext uri="{FF2B5EF4-FFF2-40B4-BE49-F238E27FC236}">
                <a16:creationId xmlns:a16="http://schemas.microsoft.com/office/drawing/2014/main" id="{ABF656B7-1844-49A7-DBDC-D877506E950C}"/>
              </a:ext>
            </a:extLst>
          </p:cNvPr>
          <p:cNvSpPr txBox="1"/>
          <p:nvPr/>
        </p:nvSpPr>
        <p:spPr>
          <a:xfrm>
            <a:off x="7226933" y="5228562"/>
            <a:ext cx="2090765" cy="400110"/>
          </a:xfrm>
          <a:prstGeom prst="rect">
            <a:avLst/>
          </a:prstGeom>
          <a:noFill/>
        </p:spPr>
        <p:txBody>
          <a:bodyPr wrap="none" rtlCol="0">
            <a:spAutoFit/>
          </a:bodyPr>
          <a:lstStyle/>
          <a:p>
            <a:r>
              <a:rPr lang="en-US" altLang="zh-CN" sz="2000" b="1" dirty="0">
                <a:solidFill>
                  <a:schemeClr val="accent3">
                    <a:lumMod val="40000"/>
                    <a:lumOff val="60000"/>
                  </a:schemeClr>
                </a:solidFill>
              </a:rPr>
              <a:t>Aviator</a:t>
            </a:r>
            <a:r>
              <a:rPr lang="zh-CN" altLang="en-US" sz="2000" b="1" dirty="0">
                <a:solidFill>
                  <a:schemeClr val="accent3">
                    <a:lumMod val="40000"/>
                    <a:lumOff val="60000"/>
                  </a:schemeClr>
                </a:solidFill>
              </a:rPr>
              <a:t>脚本组件</a:t>
            </a:r>
          </a:p>
        </p:txBody>
      </p:sp>
    </p:spTree>
    <p:custDataLst>
      <p:tags r:id="rId1"/>
    </p:custDataLst>
    <p:extLst>
      <p:ext uri="{BB962C8B-B14F-4D97-AF65-F5344CB8AC3E}">
        <p14:creationId xmlns:p14="http://schemas.microsoft.com/office/powerpoint/2010/main" val="10261918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3313052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68350" y="1427480"/>
            <a:ext cx="10859770" cy="368300"/>
          </a:xfrm>
          <a:prstGeom prst="rect">
            <a:avLst/>
          </a:prstGeom>
          <a:noFill/>
        </p:spPr>
        <p:txBody>
          <a:bodyPr wrap="square" rtlCol="0">
            <a:spAutoFit/>
          </a:bodyPr>
          <a:lstStyle/>
          <a:p>
            <a:r>
              <a:rPr lang="zh-CN" altLang="en-US">
                <a:solidFill>
                  <a:schemeClr val="bg1"/>
                </a:solidFill>
              </a:rPr>
              <a:t>规则链路的定义非常简单：</a:t>
            </a:r>
          </a:p>
        </p:txBody>
      </p:sp>
      <p:sp>
        <p:nvSpPr>
          <p:cNvPr id="18" name="圆角矩形 17"/>
          <p:cNvSpPr/>
          <p:nvPr/>
        </p:nvSpPr>
        <p:spPr>
          <a:xfrm>
            <a:off x="1591310" y="2248535"/>
            <a:ext cx="9008745" cy="385635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948180" y="2438400"/>
            <a:ext cx="8295640" cy="3476625"/>
          </a:xfrm>
          <a:prstGeom prst="rect">
            <a:avLst/>
          </a:prstGeom>
          <a:noFill/>
        </p:spPr>
        <p:txBody>
          <a:bodyPr wrap="square" rtlCol="0">
            <a:spAutoFit/>
          </a:bodyPr>
          <a:lstStyle/>
          <a:p>
            <a:r>
              <a:rPr sz="2000">
                <a:solidFill>
                  <a:schemeClr val="accent3">
                    <a:lumMod val="40000"/>
                    <a:lumOff val="60000"/>
                  </a:schemeClr>
                </a:solidFill>
              </a:rPr>
              <a:t>&lt;?xml version="1.0" encoding="UTF-8" ?&gt;</a:t>
            </a:r>
          </a:p>
          <a:p>
            <a:r>
              <a:rPr sz="2000">
                <a:solidFill>
                  <a:schemeClr val="accent3">
                    <a:lumMod val="40000"/>
                    <a:lumOff val="60000"/>
                  </a:schemeClr>
                </a:solidFill>
              </a:rPr>
              <a:t>&lt;!DOCTYPE flow PUBLIC  "liteflow" "liteflow.dtd"&gt;</a:t>
            </a:r>
          </a:p>
          <a:p>
            <a:r>
              <a:rPr sz="2000">
                <a:solidFill>
                  <a:schemeClr val="accent3">
                    <a:lumMod val="40000"/>
                    <a:lumOff val="60000"/>
                  </a:schemeClr>
                </a:solidFill>
              </a:rPr>
              <a:t>&lt;flow&gt;</a:t>
            </a:r>
          </a:p>
          <a:p>
            <a:r>
              <a:rPr sz="2000">
                <a:solidFill>
                  <a:schemeClr val="accent3">
                    <a:lumMod val="40000"/>
                    <a:lumOff val="60000"/>
                  </a:schemeClr>
                </a:solidFill>
              </a:rPr>
              <a:t>    &lt;chain name="chain1"&gt;</a:t>
            </a:r>
          </a:p>
          <a:p>
            <a:r>
              <a:rPr sz="2000">
                <a:solidFill>
                  <a:schemeClr val="accent3">
                    <a:lumMod val="40000"/>
                    <a:lumOff val="60000"/>
                  </a:schemeClr>
                </a:solidFill>
              </a:rPr>
              <a:t>        </a:t>
            </a:r>
            <a:r>
              <a:rPr lang="en-US" sz="2000">
                <a:solidFill>
                  <a:schemeClr val="accent3">
                    <a:lumMod val="40000"/>
                    <a:lumOff val="60000"/>
                  </a:schemeClr>
                </a:solidFill>
              </a:rPr>
              <a:t>THEN</a:t>
            </a:r>
            <a:r>
              <a:rPr sz="2000">
                <a:solidFill>
                  <a:schemeClr val="accent3">
                    <a:lumMod val="40000"/>
                    <a:lumOff val="60000"/>
                  </a:schemeClr>
                </a:solidFill>
              </a:rPr>
              <a:t>(s1, s2, s</a:t>
            </a:r>
            <a:r>
              <a:rPr lang="en-US" sz="2000">
                <a:solidFill>
                  <a:schemeClr val="accent3">
                    <a:lumMod val="40000"/>
                    <a:lumOff val="60000"/>
                  </a:schemeClr>
                </a:solidFill>
              </a:rPr>
              <a:t>3</a:t>
            </a:r>
            <a:r>
              <a:rPr sz="2000">
                <a:solidFill>
                  <a:schemeClr val="accent3">
                    <a:lumMod val="40000"/>
                    <a:lumOff val="60000"/>
                  </a:schemeClr>
                </a:solidFill>
              </a:rPr>
              <a:t>);</a:t>
            </a:r>
          </a:p>
          <a:p>
            <a:r>
              <a:rPr sz="2000">
                <a:solidFill>
                  <a:schemeClr val="accent3">
                    <a:lumMod val="40000"/>
                    <a:lumOff val="60000"/>
                  </a:schemeClr>
                </a:solidFill>
              </a:rPr>
              <a:t>    &lt;/chain&gt;</a:t>
            </a:r>
          </a:p>
          <a:p>
            <a:endParaRPr sz="2000">
              <a:solidFill>
                <a:schemeClr val="accent3">
                  <a:lumMod val="40000"/>
                  <a:lumOff val="60000"/>
                </a:schemeClr>
              </a:solidFill>
            </a:endParaRPr>
          </a:p>
          <a:p>
            <a:r>
              <a:rPr lang="en-US" sz="2000">
                <a:solidFill>
                  <a:schemeClr val="accent3">
                    <a:lumMod val="40000"/>
                    <a:lumOff val="60000"/>
                  </a:schemeClr>
                </a:solidFill>
                <a:sym typeface="+mn-ea"/>
              </a:rPr>
              <a:t>    </a:t>
            </a:r>
            <a:r>
              <a:rPr sz="2000">
                <a:solidFill>
                  <a:schemeClr val="accent3">
                    <a:lumMod val="40000"/>
                    <a:lumOff val="60000"/>
                  </a:schemeClr>
                </a:solidFill>
                <a:sym typeface="+mn-ea"/>
              </a:rPr>
              <a:t>&lt;chain name="chain</a:t>
            </a:r>
            <a:r>
              <a:rPr lang="en-US" sz="2000">
                <a:solidFill>
                  <a:schemeClr val="accent3">
                    <a:lumMod val="40000"/>
                    <a:lumOff val="60000"/>
                  </a:schemeClr>
                </a:solidFill>
                <a:sym typeface="+mn-ea"/>
              </a:rPr>
              <a:t>2</a:t>
            </a:r>
            <a:r>
              <a:rPr sz="2000">
                <a:solidFill>
                  <a:schemeClr val="accent3">
                    <a:lumMod val="40000"/>
                    <a:lumOff val="60000"/>
                  </a:schemeClr>
                </a:solidFill>
                <a:sym typeface="+mn-ea"/>
              </a:rPr>
              <a:t>"&gt;</a:t>
            </a:r>
            <a:endParaRPr sz="2000">
              <a:solidFill>
                <a:schemeClr val="accent3">
                  <a:lumMod val="40000"/>
                  <a:lumOff val="60000"/>
                </a:schemeClr>
              </a:solidFill>
            </a:endParaRPr>
          </a:p>
          <a:p>
            <a:r>
              <a:rPr sz="2000">
                <a:solidFill>
                  <a:schemeClr val="accent3">
                    <a:lumMod val="40000"/>
                    <a:lumOff val="60000"/>
                  </a:schemeClr>
                </a:solidFill>
                <a:sym typeface="+mn-ea"/>
              </a:rPr>
              <a:t>        </a:t>
            </a:r>
            <a:r>
              <a:rPr lang="en-US" sz="2000">
                <a:solidFill>
                  <a:schemeClr val="accent3">
                    <a:lumMod val="40000"/>
                    <a:lumOff val="60000"/>
                  </a:schemeClr>
                </a:solidFill>
                <a:sym typeface="+mn-ea"/>
              </a:rPr>
              <a:t>WHEN</a:t>
            </a:r>
            <a:r>
              <a:rPr sz="2000">
                <a:solidFill>
                  <a:schemeClr val="accent3">
                    <a:lumMod val="40000"/>
                    <a:lumOff val="60000"/>
                  </a:schemeClr>
                </a:solidFill>
                <a:sym typeface="+mn-ea"/>
              </a:rPr>
              <a:t>(</a:t>
            </a:r>
            <a:r>
              <a:rPr lang="en-US" sz="2000">
                <a:solidFill>
                  <a:schemeClr val="accent3">
                    <a:lumMod val="40000"/>
                    <a:lumOff val="60000"/>
                  </a:schemeClr>
                </a:solidFill>
                <a:sym typeface="+mn-ea"/>
              </a:rPr>
              <a:t>IF(</a:t>
            </a:r>
            <a:r>
              <a:rPr sz="2000">
                <a:solidFill>
                  <a:schemeClr val="accent3">
                    <a:lumMod val="40000"/>
                    <a:lumOff val="60000"/>
                  </a:schemeClr>
                </a:solidFill>
                <a:sym typeface="+mn-ea"/>
              </a:rPr>
              <a:t>s1</a:t>
            </a:r>
            <a:r>
              <a:rPr lang="en-US" sz="2000">
                <a:solidFill>
                  <a:schemeClr val="accent3">
                    <a:lumMod val="40000"/>
                    <a:lumOff val="60000"/>
                  </a:schemeClr>
                </a:solidFill>
                <a:sym typeface="+mn-ea"/>
              </a:rPr>
              <a:t>, a, b)</a:t>
            </a:r>
            <a:r>
              <a:rPr sz="2000">
                <a:solidFill>
                  <a:schemeClr val="accent3">
                    <a:lumMod val="40000"/>
                    <a:lumOff val="60000"/>
                  </a:schemeClr>
                </a:solidFill>
                <a:sym typeface="+mn-ea"/>
              </a:rPr>
              <a:t>, s2, s</a:t>
            </a:r>
            <a:r>
              <a:rPr lang="en-US" sz="2000">
                <a:solidFill>
                  <a:schemeClr val="accent3">
                    <a:lumMod val="40000"/>
                    <a:lumOff val="60000"/>
                  </a:schemeClr>
                </a:solidFill>
                <a:sym typeface="+mn-ea"/>
              </a:rPr>
              <a:t>3</a:t>
            </a:r>
            <a:r>
              <a:rPr sz="2000">
                <a:solidFill>
                  <a:schemeClr val="accent3">
                    <a:lumMod val="40000"/>
                    <a:lumOff val="60000"/>
                  </a:schemeClr>
                </a:solidFill>
                <a:sym typeface="+mn-ea"/>
              </a:rPr>
              <a:t>);</a:t>
            </a:r>
            <a:endParaRPr sz="2000">
              <a:solidFill>
                <a:schemeClr val="accent3">
                  <a:lumMod val="40000"/>
                  <a:lumOff val="60000"/>
                </a:schemeClr>
              </a:solidFill>
            </a:endParaRPr>
          </a:p>
          <a:p>
            <a:r>
              <a:rPr sz="2000">
                <a:solidFill>
                  <a:schemeClr val="accent3">
                    <a:lumMod val="40000"/>
                    <a:lumOff val="60000"/>
                  </a:schemeClr>
                </a:solidFill>
                <a:sym typeface="+mn-ea"/>
              </a:rPr>
              <a:t>    &lt;/chain&gt;</a:t>
            </a:r>
            <a:endParaRPr sz="2000">
              <a:solidFill>
                <a:schemeClr val="accent3">
                  <a:lumMod val="40000"/>
                  <a:lumOff val="60000"/>
                </a:schemeClr>
              </a:solidFill>
            </a:endParaRPr>
          </a:p>
          <a:p>
            <a:r>
              <a:rPr sz="2000">
                <a:solidFill>
                  <a:schemeClr val="accent3">
                    <a:lumMod val="40000"/>
                    <a:lumOff val="60000"/>
                  </a:schemeClr>
                </a:solidFill>
              </a:rPr>
              <a:t>&lt;/flow&gt;</a:t>
            </a:r>
          </a:p>
        </p:txBody>
      </p:sp>
      <p:sp>
        <p:nvSpPr>
          <p:cNvPr id="5" name="矩形 4">
            <a:extLst>
              <a:ext uri="{FF2B5EF4-FFF2-40B4-BE49-F238E27FC236}">
                <a16:creationId xmlns:a16="http://schemas.microsoft.com/office/drawing/2014/main" id="{B6609F5F-DEBF-3984-56BC-643A0EB9D28E}"/>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6" name="矩形 5">
            <a:extLst>
              <a:ext uri="{FF2B5EF4-FFF2-40B4-BE49-F238E27FC236}">
                <a16:creationId xmlns:a16="http://schemas.microsoft.com/office/drawing/2014/main" id="{E5AF8C2A-1E4C-A5B1-24B8-B324C2DF3CC5}"/>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tc">
            <a:extLst>
              <a:ext uri="{FF2B5EF4-FFF2-40B4-BE49-F238E27FC236}">
                <a16:creationId xmlns:a16="http://schemas.microsoft.com/office/drawing/2014/main" id="{541036CF-E0BE-B6D6-D74B-0D1F188FCE5A}"/>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8" name="!!tc2">
            <a:extLst>
              <a:ext uri="{FF2B5EF4-FFF2-40B4-BE49-F238E27FC236}">
                <a16:creationId xmlns:a16="http://schemas.microsoft.com/office/drawing/2014/main" id="{661D9E7A-F15F-E1A5-B7E6-FAD9706A4C13}"/>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规则链路</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lk1">
            <a:extLst>
              <a:ext uri="{FF2B5EF4-FFF2-40B4-BE49-F238E27FC236}">
                <a16:creationId xmlns:a16="http://schemas.microsoft.com/office/drawing/2014/main" id="{951ECFAE-2064-A85C-775C-91878B3D6AF6}"/>
              </a:ext>
            </a:extLst>
          </p:cNvPr>
          <p:cNvSpPr txBox="1"/>
          <p:nvPr/>
        </p:nvSpPr>
        <p:spPr>
          <a:xfrm>
            <a:off x="2333307" y="2844223"/>
            <a:ext cx="2105200" cy="646331"/>
          </a:xfrm>
          <a:prstGeom prst="rect">
            <a:avLst/>
          </a:prstGeom>
          <a:noFill/>
        </p:spPr>
        <p:txBody>
          <a:bodyPr wrap="square" rtlCol="0">
            <a:spAutoFit/>
          </a:bodyPr>
          <a:lstStyle/>
          <a:p>
            <a:r>
              <a:rPr kumimoji="1" lang="en-US" altLang="zh-CN" sz="3600" b="1" dirty="0" err="1">
                <a:solidFill>
                  <a:schemeClr val="accent3">
                    <a:lumMod val="40000"/>
                    <a:lumOff val="60000"/>
                  </a:schemeClr>
                </a:solidFill>
              </a:rPr>
              <a:t>LiteFlow</a:t>
            </a:r>
            <a:endParaRPr kumimoji="1" lang="zh-CN" altLang="en-US" sz="3600" b="1" dirty="0">
              <a:solidFill>
                <a:schemeClr val="accent3">
                  <a:lumMod val="40000"/>
                  <a:lumOff val="60000"/>
                </a:schemeClr>
              </a:solidFill>
            </a:endParaRPr>
          </a:p>
        </p:txBody>
      </p:sp>
      <p:sp>
        <p:nvSpPr>
          <p:cNvPr id="20" name="!!blk3">
            <a:extLst>
              <a:ext uri="{FF2B5EF4-FFF2-40B4-BE49-F238E27FC236}">
                <a16:creationId xmlns:a16="http://schemas.microsoft.com/office/drawing/2014/main" id="{88CB2D99-C37C-4CA3-5E83-2A84CDEA73B6}"/>
              </a:ext>
            </a:extLst>
          </p:cNvPr>
          <p:cNvSpPr/>
          <p:nvPr/>
        </p:nvSpPr>
        <p:spPr>
          <a:xfrm>
            <a:off x="7690756" y="2905780"/>
            <a:ext cx="1715895"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编排引擎</a:t>
            </a:r>
          </a:p>
        </p:txBody>
      </p:sp>
      <p:sp>
        <p:nvSpPr>
          <p:cNvPr id="21" name="!!blk2">
            <a:extLst>
              <a:ext uri="{FF2B5EF4-FFF2-40B4-BE49-F238E27FC236}">
                <a16:creationId xmlns:a16="http://schemas.microsoft.com/office/drawing/2014/main" id="{18294528-B249-12B4-B02A-8E513D8B6BB3}"/>
              </a:ext>
            </a:extLst>
          </p:cNvPr>
          <p:cNvSpPr/>
          <p:nvPr/>
        </p:nvSpPr>
        <p:spPr>
          <a:xfrm>
            <a:off x="5012332" y="2905780"/>
            <a:ext cx="1629508" cy="523220"/>
          </a:xfrm>
          <a:prstGeom prst="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latin typeface="+mn-ea"/>
              </a:rPr>
              <a:t>规则引擎</a:t>
            </a:r>
          </a:p>
        </p:txBody>
      </p:sp>
      <p:sp>
        <p:nvSpPr>
          <p:cNvPr id="22" name="文本框 21">
            <a:extLst>
              <a:ext uri="{FF2B5EF4-FFF2-40B4-BE49-F238E27FC236}">
                <a16:creationId xmlns:a16="http://schemas.microsoft.com/office/drawing/2014/main" id="{257C1DF3-C4F7-8FB2-C7A0-2915F72C3014}"/>
              </a:ext>
            </a:extLst>
          </p:cNvPr>
          <p:cNvSpPr txBox="1"/>
          <p:nvPr/>
        </p:nvSpPr>
        <p:spPr>
          <a:xfrm>
            <a:off x="4393784" y="2905779"/>
            <a:ext cx="475092" cy="584775"/>
          </a:xfrm>
          <a:prstGeom prst="rect">
            <a:avLst/>
          </a:prstGeom>
          <a:noFill/>
        </p:spPr>
        <p:txBody>
          <a:bodyPr wrap="square" rtlCol="0">
            <a:spAutoFit/>
          </a:bodyPr>
          <a:lstStyle/>
          <a:p>
            <a:r>
              <a:rPr kumimoji="1" lang="en-US" altLang="zh-CN" sz="3200" b="1" dirty="0">
                <a:solidFill>
                  <a:schemeClr val="accent3">
                    <a:lumMod val="40000"/>
                    <a:lumOff val="60000"/>
                  </a:schemeClr>
                </a:solidFill>
                <a:latin typeface="+mn-ea"/>
              </a:rPr>
              <a:t>=</a:t>
            </a:r>
            <a:endParaRPr kumimoji="1" lang="zh-CN" altLang="en-US" sz="3200" b="1" dirty="0">
              <a:solidFill>
                <a:schemeClr val="accent3">
                  <a:lumMod val="40000"/>
                  <a:lumOff val="60000"/>
                </a:schemeClr>
              </a:solidFill>
              <a:latin typeface="+mn-ea"/>
            </a:endParaRPr>
          </a:p>
        </p:txBody>
      </p:sp>
      <p:sp>
        <p:nvSpPr>
          <p:cNvPr id="23" name="文本框 22">
            <a:extLst>
              <a:ext uri="{FF2B5EF4-FFF2-40B4-BE49-F238E27FC236}">
                <a16:creationId xmlns:a16="http://schemas.microsoft.com/office/drawing/2014/main" id="{787661F8-7BB9-006E-1631-84385205A6B9}"/>
              </a:ext>
            </a:extLst>
          </p:cNvPr>
          <p:cNvSpPr txBox="1"/>
          <p:nvPr/>
        </p:nvSpPr>
        <p:spPr>
          <a:xfrm>
            <a:off x="6928752" y="2844225"/>
            <a:ext cx="475092" cy="584775"/>
          </a:xfrm>
          <a:prstGeom prst="rect">
            <a:avLst/>
          </a:prstGeom>
          <a:noFill/>
        </p:spPr>
        <p:txBody>
          <a:bodyPr wrap="square" rtlCol="0">
            <a:spAutoFit/>
          </a:bodyPr>
          <a:lstStyle/>
          <a:p>
            <a:r>
              <a:rPr kumimoji="1" lang="en-US" altLang="zh-CN" sz="3200" b="1" dirty="0">
                <a:solidFill>
                  <a:schemeClr val="accent3">
                    <a:lumMod val="40000"/>
                    <a:lumOff val="60000"/>
                  </a:schemeClr>
                </a:solidFill>
                <a:ea typeface="Yuanti SC" panose="02010600040101010101" pitchFamily="2" charset="-122"/>
              </a:rPr>
              <a:t>+</a:t>
            </a:r>
            <a:endParaRPr kumimoji="1" lang="zh-CN" altLang="en-US" sz="3200" b="1" dirty="0">
              <a:solidFill>
                <a:schemeClr val="accent3">
                  <a:lumMod val="40000"/>
                  <a:lumOff val="60000"/>
                </a:schemeClr>
              </a:solidFill>
              <a:ea typeface="Yuanti SC" panose="02010600040101010101" pitchFamily="2" charset="-122"/>
            </a:endParaRPr>
          </a:p>
        </p:txBody>
      </p:sp>
      <p:sp>
        <p:nvSpPr>
          <p:cNvPr id="24" name="!!comment4-1">
            <a:extLst>
              <a:ext uri="{FF2B5EF4-FFF2-40B4-BE49-F238E27FC236}">
                <a16:creationId xmlns:a16="http://schemas.microsoft.com/office/drawing/2014/main" id="{A476C08C-4332-3271-604C-41352148C921}"/>
              </a:ext>
            </a:extLst>
          </p:cNvPr>
          <p:cNvSpPr/>
          <p:nvPr/>
        </p:nvSpPr>
        <p:spPr>
          <a:xfrm rot="10800000">
            <a:off x="5006042" y="3798280"/>
            <a:ext cx="3059723" cy="961292"/>
          </a:xfrm>
          <a:prstGeom prst="wedgeRectCallout">
            <a:avLst>
              <a:gd name="adj1" fmla="val 33163"/>
              <a:gd name="adj2" fmla="val 825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endParaRPr kumimoji="1" lang="zh-CN" altLang="en-US" dirty="0"/>
          </a:p>
        </p:txBody>
      </p:sp>
      <p:sp>
        <p:nvSpPr>
          <p:cNvPr id="25" name="!!comment4-2">
            <a:extLst>
              <a:ext uri="{FF2B5EF4-FFF2-40B4-BE49-F238E27FC236}">
                <a16:creationId xmlns:a16="http://schemas.microsoft.com/office/drawing/2014/main" id="{D4FD7B04-A2F6-0FDC-0595-666BF647577A}"/>
              </a:ext>
            </a:extLst>
          </p:cNvPr>
          <p:cNvSpPr txBox="1"/>
          <p:nvPr/>
        </p:nvSpPr>
        <p:spPr>
          <a:xfrm>
            <a:off x="5102087" y="3836242"/>
            <a:ext cx="2862470" cy="954107"/>
          </a:xfrm>
          <a:prstGeom prst="rect">
            <a:avLst/>
          </a:prstGeom>
          <a:noFill/>
        </p:spPr>
        <p:txBody>
          <a:bodyPr wrap="square" rtlCol="0">
            <a:spAutoFit/>
          </a:bodyPr>
          <a:lstStyle/>
          <a:p>
            <a:pPr algn="ctr"/>
            <a:r>
              <a:rPr kumimoji="1" lang="en-US" altLang="zh-CN" sz="1400" dirty="0">
                <a:latin typeface="+mn-ea"/>
              </a:rPr>
              <a:t>Java</a:t>
            </a:r>
            <a:r>
              <a:rPr kumimoji="1" lang="zh-CN" altLang="en-US" sz="1400" dirty="0">
                <a:latin typeface="+mn-ea"/>
              </a:rPr>
              <a:t>组件</a:t>
            </a:r>
            <a:endParaRPr kumimoji="1" lang="en-US" altLang="zh-CN" sz="1400" dirty="0">
              <a:latin typeface="+mn-ea"/>
            </a:endParaRPr>
          </a:p>
          <a:p>
            <a:pPr algn="ctr"/>
            <a:r>
              <a:rPr kumimoji="1" lang="zh-CN" altLang="en-US" sz="1400" dirty="0">
                <a:latin typeface="+mn-ea"/>
              </a:rPr>
              <a:t>脚本组件</a:t>
            </a:r>
            <a:r>
              <a:rPr kumimoji="1" lang="en-US" altLang="zh-CN" sz="1400" dirty="0">
                <a:latin typeface="+mn-ea"/>
              </a:rPr>
              <a:t>(</a:t>
            </a:r>
            <a:r>
              <a:rPr kumimoji="1" lang="en-US" altLang="zh-CN" sz="1400" dirty="0" err="1">
                <a:latin typeface="+mn-ea"/>
              </a:rPr>
              <a:t>groovy,qlexpress,js,python,lua,aviator</a:t>
            </a:r>
            <a:r>
              <a:rPr kumimoji="1" lang="en-US" altLang="zh-CN" sz="1400" dirty="0">
                <a:latin typeface="+mn-ea"/>
              </a:rPr>
              <a:t>)</a:t>
            </a:r>
          </a:p>
        </p:txBody>
      </p:sp>
      <p:sp>
        <p:nvSpPr>
          <p:cNvPr id="26" name="!!comment3">
            <a:extLst>
              <a:ext uri="{FF2B5EF4-FFF2-40B4-BE49-F238E27FC236}">
                <a16:creationId xmlns:a16="http://schemas.microsoft.com/office/drawing/2014/main" id="{8B949E7D-9FD8-E68C-73DE-74EFDF0B4AB5}"/>
              </a:ext>
            </a:extLst>
          </p:cNvPr>
          <p:cNvSpPr/>
          <p:nvPr/>
        </p:nvSpPr>
        <p:spPr>
          <a:xfrm>
            <a:off x="6346931" y="1602341"/>
            <a:ext cx="3059720" cy="961292"/>
          </a:xfrm>
          <a:prstGeom prst="wedgeRectCallout">
            <a:avLst>
              <a:gd name="adj1" fmla="val 33207"/>
              <a:gd name="adj2" fmla="val 78713"/>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mn-ea"/>
              </a:rPr>
              <a:t>独有的</a:t>
            </a:r>
            <a:r>
              <a:rPr kumimoji="1" lang="en-US" altLang="zh-CN" sz="1600" dirty="0">
                <a:solidFill>
                  <a:schemeClr val="tx1"/>
                </a:solidFill>
                <a:latin typeface="+mn-ea"/>
              </a:rPr>
              <a:t>ELF</a:t>
            </a:r>
            <a:r>
              <a:rPr kumimoji="1" lang="zh-CN" altLang="en-US" sz="1600" dirty="0">
                <a:solidFill>
                  <a:schemeClr val="tx1"/>
                </a:solidFill>
                <a:latin typeface="+mn-ea"/>
              </a:rPr>
              <a:t>语法</a:t>
            </a:r>
            <a:endParaRPr kumimoji="1" lang="en-US" altLang="zh-CN" sz="1600" dirty="0">
              <a:solidFill>
                <a:schemeClr val="tx1"/>
              </a:solidFill>
              <a:latin typeface="+mn-ea"/>
            </a:endParaRPr>
          </a:p>
        </p:txBody>
      </p:sp>
      <p:sp>
        <p:nvSpPr>
          <p:cNvPr id="10" name="矩形 9">
            <a:extLst>
              <a:ext uri="{FF2B5EF4-FFF2-40B4-BE49-F238E27FC236}">
                <a16:creationId xmlns:a16="http://schemas.microsoft.com/office/drawing/2014/main" id="{04F8215C-E8DD-F52F-E47C-1F6862818C41}"/>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矩形 10">
            <a:extLst>
              <a:ext uri="{FF2B5EF4-FFF2-40B4-BE49-F238E27FC236}">
                <a16:creationId xmlns:a16="http://schemas.microsoft.com/office/drawing/2014/main" id="{142678EA-E3C2-9F72-2D9D-AC56972AD625}"/>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2" name="!!ta">
            <a:extLst>
              <a:ext uri="{FF2B5EF4-FFF2-40B4-BE49-F238E27FC236}">
                <a16:creationId xmlns:a16="http://schemas.microsoft.com/office/drawing/2014/main" id="{34A741A0-DA32-49F8-4C72-95B3D7A668E8}"/>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框架介绍</a:t>
            </a:r>
            <a:endParaRPr lang="en-US" altLang="zh-CN" sz="2400" dirty="0">
              <a:solidFill>
                <a:schemeClr val="bg1"/>
              </a:solidFill>
              <a:latin typeface="+mj-lt"/>
              <a:ea typeface="+mj-ea"/>
              <a:cs typeface="+mj-cs"/>
            </a:endParaRPr>
          </a:p>
        </p:txBody>
      </p:sp>
      <p:sp>
        <p:nvSpPr>
          <p:cNvPr id="13" name="!!ta1">
            <a:extLst>
              <a:ext uri="{FF2B5EF4-FFF2-40B4-BE49-F238E27FC236}">
                <a16:creationId xmlns:a16="http://schemas.microsoft.com/office/drawing/2014/main" id="{C2A4B0CE-B0C3-129A-CC20-182710FC0A1F}"/>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是什么</a:t>
            </a:r>
          </a:p>
        </p:txBody>
      </p:sp>
    </p:spTree>
    <p:custDataLst>
      <p:tags r:id="rId1"/>
    </p:custDataLst>
    <p:extLst>
      <p:ext uri="{BB962C8B-B14F-4D97-AF65-F5344CB8AC3E}">
        <p14:creationId xmlns:p14="http://schemas.microsoft.com/office/powerpoint/2010/main" val="3461100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41197486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68350" y="1435735"/>
            <a:ext cx="10859770" cy="1477328"/>
          </a:xfrm>
          <a:prstGeom prst="rect">
            <a:avLst/>
          </a:prstGeom>
          <a:noFill/>
        </p:spPr>
        <p:txBody>
          <a:bodyPr wrap="square" rtlCol="0">
            <a:spAutoFit/>
          </a:bodyPr>
          <a:lstStyle/>
          <a:p>
            <a:r>
              <a:rPr lang="en-US" altLang="zh-CN" dirty="0">
                <a:solidFill>
                  <a:schemeClr val="bg1"/>
                </a:solidFill>
              </a:rPr>
              <a:t>LiteFlow</a:t>
            </a:r>
            <a:r>
              <a:rPr lang="zh-CN" altLang="en-US" dirty="0">
                <a:solidFill>
                  <a:schemeClr val="bg1"/>
                </a:solidFill>
              </a:rPr>
              <a:t>拥有很简单的</a:t>
            </a:r>
            <a:r>
              <a:rPr lang="en-US" altLang="zh-CN" dirty="0">
                <a:solidFill>
                  <a:schemeClr val="bg1"/>
                </a:solidFill>
              </a:rPr>
              <a:t>DSL</a:t>
            </a:r>
            <a:r>
              <a:rPr lang="zh-CN" altLang="en-US" dirty="0">
                <a:solidFill>
                  <a:schemeClr val="bg1"/>
                </a:solidFill>
              </a:rPr>
              <a:t>规则引擎，只需要掌握简单的几个关键字即可编排出极为复杂的结构。</a:t>
            </a:r>
          </a:p>
          <a:p>
            <a:endParaRPr lang="zh-CN" altLang="en-US" dirty="0">
              <a:solidFill>
                <a:schemeClr val="bg1"/>
              </a:solidFill>
            </a:endParaRPr>
          </a:p>
          <a:p>
            <a:r>
              <a:rPr lang="en-US" altLang="zh-CN" dirty="0">
                <a:solidFill>
                  <a:schemeClr val="bg1"/>
                </a:solidFill>
              </a:rPr>
              <a:t>LiteFlow</a:t>
            </a:r>
            <a:r>
              <a:rPr lang="zh-CN" altLang="en-US" dirty="0">
                <a:solidFill>
                  <a:schemeClr val="bg1"/>
                </a:solidFill>
              </a:rPr>
              <a:t>的</a:t>
            </a:r>
            <a:r>
              <a:rPr lang="en-US" altLang="zh-CN" dirty="0">
                <a:solidFill>
                  <a:schemeClr val="bg1"/>
                </a:solidFill>
              </a:rPr>
              <a:t>DSL</a:t>
            </a:r>
            <a:r>
              <a:rPr lang="zh-CN" altLang="en-US" dirty="0">
                <a:solidFill>
                  <a:schemeClr val="bg1"/>
                </a:solidFill>
              </a:rPr>
              <a:t>底层用的是</a:t>
            </a:r>
            <a:r>
              <a:rPr lang="en-US" altLang="zh-CN" dirty="0">
                <a:solidFill>
                  <a:schemeClr val="bg1"/>
                </a:solidFill>
              </a:rPr>
              <a:t>EL</a:t>
            </a:r>
            <a:r>
              <a:rPr lang="zh-CN" altLang="en-US" dirty="0">
                <a:solidFill>
                  <a:schemeClr val="bg1"/>
                </a:solidFill>
              </a:rPr>
              <a:t>表达式引擎，在此基础上进行封装成为了</a:t>
            </a:r>
            <a:r>
              <a:rPr lang="en-US" altLang="zh-CN" dirty="0">
                <a:solidFill>
                  <a:schemeClr val="bg1"/>
                </a:solidFill>
              </a:rPr>
              <a:t>DSL</a:t>
            </a:r>
            <a:r>
              <a:rPr lang="zh-CN" altLang="en-US" dirty="0">
                <a:solidFill>
                  <a:schemeClr val="bg1"/>
                </a:solidFill>
              </a:rPr>
              <a:t>规则表达式语法。</a:t>
            </a:r>
          </a:p>
          <a:p>
            <a:endParaRPr lang="zh-CN" altLang="en-US" dirty="0">
              <a:solidFill>
                <a:schemeClr val="bg1"/>
              </a:solidFill>
            </a:endParaRPr>
          </a:p>
          <a:p>
            <a:r>
              <a:rPr lang="zh-CN" altLang="en-US" dirty="0">
                <a:solidFill>
                  <a:schemeClr val="bg1"/>
                </a:solidFill>
              </a:rPr>
              <a:t>所有的语法关键字加一起不超过</a:t>
            </a:r>
            <a:r>
              <a:rPr lang="en-US" altLang="zh-CN" dirty="0">
                <a:solidFill>
                  <a:schemeClr val="bg1"/>
                </a:solidFill>
              </a:rPr>
              <a:t>30</a:t>
            </a:r>
            <a:r>
              <a:rPr lang="zh-CN" altLang="en-US" dirty="0">
                <a:solidFill>
                  <a:schemeClr val="bg1"/>
                </a:solidFill>
              </a:rPr>
              <a:t>个关键字，可以搭配出超乎想象的复杂流程。</a:t>
            </a:r>
          </a:p>
        </p:txBody>
      </p:sp>
      <p:sp>
        <p:nvSpPr>
          <p:cNvPr id="9" name="圆角矩形 8"/>
          <p:cNvSpPr/>
          <p:nvPr/>
        </p:nvSpPr>
        <p:spPr>
          <a:xfrm>
            <a:off x="768350" y="3649980"/>
            <a:ext cx="9847580" cy="287591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27480" y="3943350"/>
            <a:ext cx="2672715" cy="398780"/>
          </a:xfrm>
          <a:prstGeom prst="rect">
            <a:avLst/>
          </a:prstGeom>
          <a:noFill/>
        </p:spPr>
        <p:txBody>
          <a:bodyPr wrap="square" rtlCol="0">
            <a:spAutoFit/>
          </a:bodyPr>
          <a:lstStyle/>
          <a:p>
            <a:r>
              <a:rPr lang="en-US" altLang="zh-CN" sz="2000">
                <a:solidFill>
                  <a:schemeClr val="accent3">
                    <a:lumMod val="40000"/>
                    <a:lumOff val="60000"/>
                  </a:schemeClr>
                </a:solidFill>
              </a:rPr>
              <a:t>THEN(</a:t>
            </a:r>
            <a:r>
              <a:rPr lang="zh-CN" altLang="en-US" sz="2000">
                <a:solidFill>
                  <a:schemeClr val="accent3">
                    <a:lumMod val="40000"/>
                    <a:lumOff val="60000"/>
                  </a:schemeClr>
                </a:solidFill>
              </a:rPr>
              <a:t>串行</a:t>
            </a:r>
            <a:r>
              <a:rPr lang="en-US" altLang="zh-CN" sz="2000">
                <a:solidFill>
                  <a:schemeClr val="accent3">
                    <a:lumMod val="40000"/>
                    <a:lumOff val="60000"/>
                  </a:schemeClr>
                </a:solidFill>
              </a:rPr>
              <a:t>)</a:t>
            </a:r>
          </a:p>
        </p:txBody>
      </p:sp>
      <p:sp>
        <p:nvSpPr>
          <p:cNvPr id="12" name="文本框 11"/>
          <p:cNvSpPr txBox="1"/>
          <p:nvPr/>
        </p:nvSpPr>
        <p:spPr>
          <a:xfrm>
            <a:off x="5522595" y="3943350"/>
            <a:ext cx="2410460" cy="398780"/>
          </a:xfrm>
          <a:prstGeom prst="rect">
            <a:avLst/>
          </a:prstGeom>
          <a:noFill/>
        </p:spPr>
        <p:txBody>
          <a:bodyPr wrap="square" rtlCol="0">
            <a:spAutoFit/>
          </a:bodyPr>
          <a:lstStyle/>
          <a:p>
            <a:r>
              <a:rPr lang="en-US" altLang="zh-CN" sz="2000">
                <a:solidFill>
                  <a:schemeClr val="accent3">
                    <a:lumMod val="40000"/>
                    <a:lumOff val="60000"/>
                  </a:schemeClr>
                </a:solidFill>
              </a:rPr>
              <a:t>WHEN(</a:t>
            </a:r>
            <a:r>
              <a:rPr lang="zh-CN" altLang="en-US" sz="2000">
                <a:solidFill>
                  <a:schemeClr val="accent3">
                    <a:lumMod val="40000"/>
                    <a:lumOff val="60000"/>
                  </a:schemeClr>
                </a:solidFill>
              </a:rPr>
              <a:t>并行</a:t>
            </a:r>
            <a:r>
              <a:rPr lang="en-US" altLang="zh-CN" sz="2000">
                <a:solidFill>
                  <a:schemeClr val="accent3">
                    <a:lumMod val="40000"/>
                    <a:lumOff val="60000"/>
                  </a:schemeClr>
                </a:solidFill>
              </a:rPr>
              <a:t>)</a:t>
            </a:r>
          </a:p>
        </p:txBody>
      </p:sp>
      <p:sp>
        <p:nvSpPr>
          <p:cNvPr id="13" name="文本框 12"/>
          <p:cNvSpPr txBox="1"/>
          <p:nvPr/>
        </p:nvSpPr>
        <p:spPr>
          <a:xfrm>
            <a:off x="1427480" y="4481986"/>
            <a:ext cx="3340735" cy="398780"/>
          </a:xfrm>
          <a:prstGeom prst="rect">
            <a:avLst/>
          </a:prstGeom>
          <a:noFill/>
        </p:spPr>
        <p:txBody>
          <a:bodyPr wrap="square" rtlCol="0">
            <a:spAutoFit/>
          </a:bodyPr>
          <a:lstStyle/>
          <a:p>
            <a:r>
              <a:rPr lang="en-US" altLang="zh-CN" sz="2000" dirty="0">
                <a:solidFill>
                  <a:schemeClr val="accent3">
                    <a:lumMod val="40000"/>
                    <a:lumOff val="60000"/>
                  </a:schemeClr>
                </a:solidFill>
              </a:rPr>
              <a:t>SWITCH(</a:t>
            </a:r>
            <a:r>
              <a:rPr lang="zh-CN" altLang="en-US" sz="2000" dirty="0">
                <a:solidFill>
                  <a:schemeClr val="accent3">
                    <a:lumMod val="40000"/>
                    <a:lumOff val="60000"/>
                  </a:schemeClr>
                </a:solidFill>
              </a:rPr>
              <a:t>选择</a:t>
            </a:r>
            <a:r>
              <a:rPr lang="en-US" altLang="zh-CN" sz="2000" dirty="0">
                <a:solidFill>
                  <a:schemeClr val="accent3">
                    <a:lumMod val="40000"/>
                    <a:lumOff val="60000"/>
                  </a:schemeClr>
                </a:solidFill>
              </a:rPr>
              <a:t>)</a:t>
            </a:r>
          </a:p>
        </p:txBody>
      </p:sp>
      <p:sp>
        <p:nvSpPr>
          <p:cNvPr id="5" name="文本框 4"/>
          <p:cNvSpPr txBox="1"/>
          <p:nvPr/>
        </p:nvSpPr>
        <p:spPr>
          <a:xfrm>
            <a:off x="5522595" y="4481986"/>
            <a:ext cx="4916170" cy="398780"/>
          </a:xfrm>
          <a:prstGeom prst="rect">
            <a:avLst/>
          </a:prstGeom>
          <a:noFill/>
        </p:spPr>
        <p:txBody>
          <a:bodyPr wrap="square" rtlCol="0">
            <a:spAutoFit/>
          </a:bodyPr>
          <a:lstStyle/>
          <a:p>
            <a:r>
              <a:rPr lang="en-US" altLang="zh-CN" sz="2000" dirty="0">
                <a:solidFill>
                  <a:schemeClr val="accent3">
                    <a:lumMod val="40000"/>
                    <a:lumOff val="60000"/>
                  </a:schemeClr>
                </a:solidFill>
              </a:rPr>
              <a:t>IF...ELIF...ELSE(</a:t>
            </a:r>
            <a:r>
              <a:rPr lang="zh-CN" altLang="en-US" sz="2000" dirty="0">
                <a:solidFill>
                  <a:schemeClr val="accent3">
                    <a:lumMod val="40000"/>
                    <a:lumOff val="60000"/>
                  </a:schemeClr>
                </a:solidFill>
              </a:rPr>
              <a:t>条件</a:t>
            </a:r>
            <a:r>
              <a:rPr lang="en-US" altLang="zh-CN" sz="2000" dirty="0">
                <a:solidFill>
                  <a:schemeClr val="accent3">
                    <a:lumMod val="40000"/>
                    <a:lumOff val="60000"/>
                  </a:schemeClr>
                </a:solidFill>
              </a:rPr>
              <a:t>)</a:t>
            </a:r>
          </a:p>
        </p:txBody>
      </p:sp>
      <p:sp>
        <p:nvSpPr>
          <p:cNvPr id="6" name="文本框 5"/>
          <p:cNvSpPr txBox="1"/>
          <p:nvPr/>
        </p:nvSpPr>
        <p:spPr>
          <a:xfrm>
            <a:off x="1415663" y="5020622"/>
            <a:ext cx="3696970" cy="398780"/>
          </a:xfrm>
          <a:prstGeom prst="rect">
            <a:avLst/>
          </a:prstGeom>
          <a:noFill/>
        </p:spPr>
        <p:txBody>
          <a:bodyPr wrap="square" rtlCol="0">
            <a:spAutoFit/>
          </a:bodyPr>
          <a:lstStyle/>
          <a:p>
            <a:r>
              <a:rPr lang="en-US" altLang="zh-CN" sz="2000" dirty="0">
                <a:solidFill>
                  <a:schemeClr val="accent3">
                    <a:lumMod val="40000"/>
                    <a:lumOff val="60000"/>
                  </a:schemeClr>
                </a:solidFill>
              </a:rPr>
              <a:t>FOR...DO...BREAK(</a:t>
            </a:r>
            <a:r>
              <a:rPr lang="zh-CN" altLang="en-US" sz="2000" dirty="0">
                <a:solidFill>
                  <a:schemeClr val="accent3">
                    <a:lumMod val="40000"/>
                    <a:lumOff val="60000"/>
                  </a:schemeClr>
                </a:solidFill>
              </a:rPr>
              <a:t>次数循环</a:t>
            </a:r>
            <a:r>
              <a:rPr lang="en-US" altLang="zh-CN" sz="2000" dirty="0">
                <a:solidFill>
                  <a:schemeClr val="accent3">
                    <a:lumMod val="40000"/>
                    <a:lumOff val="60000"/>
                  </a:schemeClr>
                </a:solidFill>
              </a:rPr>
              <a:t>)</a:t>
            </a:r>
          </a:p>
        </p:txBody>
      </p:sp>
      <p:sp>
        <p:nvSpPr>
          <p:cNvPr id="7" name="文本框 6"/>
          <p:cNvSpPr txBox="1"/>
          <p:nvPr/>
        </p:nvSpPr>
        <p:spPr>
          <a:xfrm>
            <a:off x="5522595" y="5020622"/>
            <a:ext cx="3696970" cy="398780"/>
          </a:xfrm>
          <a:prstGeom prst="rect">
            <a:avLst/>
          </a:prstGeom>
          <a:noFill/>
        </p:spPr>
        <p:txBody>
          <a:bodyPr wrap="square" rtlCol="0">
            <a:spAutoFit/>
          </a:bodyPr>
          <a:lstStyle/>
          <a:p>
            <a:r>
              <a:rPr lang="en-US" altLang="zh-CN" sz="2000" dirty="0">
                <a:solidFill>
                  <a:schemeClr val="accent3">
                    <a:lumMod val="40000"/>
                    <a:lumOff val="60000"/>
                  </a:schemeClr>
                </a:solidFill>
              </a:rPr>
              <a:t>WHILE..DO...BREAK(</a:t>
            </a:r>
            <a:r>
              <a:rPr lang="zh-CN" altLang="en-US" sz="2000" dirty="0">
                <a:solidFill>
                  <a:schemeClr val="accent3">
                    <a:lumMod val="40000"/>
                    <a:lumOff val="60000"/>
                  </a:schemeClr>
                </a:solidFill>
              </a:rPr>
              <a:t>条件循环</a:t>
            </a:r>
            <a:r>
              <a:rPr lang="en-US" altLang="zh-CN" sz="2000" dirty="0">
                <a:solidFill>
                  <a:schemeClr val="accent3">
                    <a:lumMod val="40000"/>
                    <a:lumOff val="60000"/>
                  </a:schemeClr>
                </a:solidFill>
              </a:rPr>
              <a:t>)</a:t>
            </a:r>
          </a:p>
        </p:txBody>
      </p:sp>
      <p:sp>
        <p:nvSpPr>
          <p:cNvPr id="8" name="文本框 7">
            <a:extLst>
              <a:ext uri="{FF2B5EF4-FFF2-40B4-BE49-F238E27FC236}">
                <a16:creationId xmlns:a16="http://schemas.microsoft.com/office/drawing/2014/main" id="{047D5000-66FE-0E01-923F-C9B08C5674CA}"/>
              </a:ext>
            </a:extLst>
          </p:cNvPr>
          <p:cNvSpPr txBox="1"/>
          <p:nvPr/>
        </p:nvSpPr>
        <p:spPr>
          <a:xfrm>
            <a:off x="1415662" y="5559258"/>
            <a:ext cx="4287713" cy="400110"/>
          </a:xfrm>
          <a:prstGeom prst="rect">
            <a:avLst/>
          </a:prstGeom>
          <a:noFill/>
        </p:spPr>
        <p:txBody>
          <a:bodyPr wrap="square" rtlCol="0">
            <a:spAutoFit/>
          </a:bodyPr>
          <a:lstStyle/>
          <a:p>
            <a:r>
              <a:rPr lang="en-US" altLang="zh-CN" sz="2000" dirty="0">
                <a:solidFill>
                  <a:schemeClr val="accent3">
                    <a:lumMod val="40000"/>
                    <a:lumOff val="60000"/>
                  </a:schemeClr>
                </a:solidFill>
              </a:rPr>
              <a:t>ITERATOR...DO...BREAK(</a:t>
            </a:r>
            <a:r>
              <a:rPr lang="zh-CN" altLang="en-US" sz="2000" dirty="0">
                <a:solidFill>
                  <a:schemeClr val="accent3">
                    <a:lumMod val="40000"/>
                    <a:lumOff val="60000"/>
                  </a:schemeClr>
                </a:solidFill>
              </a:rPr>
              <a:t>迭代</a:t>
            </a:r>
            <a:r>
              <a:rPr lang="en-US" altLang="zh-CN" sz="2000" dirty="0">
                <a:solidFill>
                  <a:schemeClr val="accent3">
                    <a:lumMod val="40000"/>
                    <a:lumOff val="60000"/>
                  </a:schemeClr>
                </a:solidFill>
              </a:rPr>
              <a:t>)</a:t>
            </a:r>
          </a:p>
        </p:txBody>
      </p:sp>
      <p:sp>
        <p:nvSpPr>
          <p:cNvPr id="10" name="文本框 9">
            <a:extLst>
              <a:ext uri="{FF2B5EF4-FFF2-40B4-BE49-F238E27FC236}">
                <a16:creationId xmlns:a16="http://schemas.microsoft.com/office/drawing/2014/main" id="{DA9A9448-6C7C-286D-2548-8D5218A19694}"/>
              </a:ext>
            </a:extLst>
          </p:cNvPr>
          <p:cNvSpPr txBox="1"/>
          <p:nvPr/>
        </p:nvSpPr>
        <p:spPr>
          <a:xfrm>
            <a:off x="5522595" y="5560588"/>
            <a:ext cx="3696970" cy="398780"/>
          </a:xfrm>
          <a:prstGeom prst="rect">
            <a:avLst/>
          </a:prstGeom>
          <a:noFill/>
        </p:spPr>
        <p:txBody>
          <a:bodyPr wrap="square" rtlCol="0">
            <a:spAutoFit/>
          </a:bodyPr>
          <a:lstStyle/>
          <a:p>
            <a:r>
              <a:rPr lang="en-US" altLang="zh-CN" sz="2000" dirty="0">
                <a:solidFill>
                  <a:schemeClr val="accent3">
                    <a:lumMod val="40000"/>
                    <a:lumOff val="60000"/>
                  </a:schemeClr>
                </a:solidFill>
              </a:rPr>
              <a:t>CATCH…DO(</a:t>
            </a:r>
            <a:r>
              <a:rPr lang="zh-CN" altLang="en-US" sz="2000" dirty="0">
                <a:solidFill>
                  <a:schemeClr val="accent3">
                    <a:lumMod val="40000"/>
                    <a:lumOff val="60000"/>
                  </a:schemeClr>
                </a:solidFill>
              </a:rPr>
              <a:t>异常捕获</a:t>
            </a:r>
            <a:r>
              <a:rPr lang="en-US" altLang="zh-CN" sz="2000" dirty="0">
                <a:solidFill>
                  <a:schemeClr val="accent3">
                    <a:lumMod val="40000"/>
                    <a:lumOff val="60000"/>
                  </a:schemeClr>
                </a:solidFill>
              </a:rPr>
              <a:t>)</a:t>
            </a:r>
          </a:p>
        </p:txBody>
      </p:sp>
      <p:sp>
        <p:nvSpPr>
          <p:cNvPr id="15" name="矩形 14">
            <a:extLst>
              <a:ext uri="{FF2B5EF4-FFF2-40B4-BE49-F238E27FC236}">
                <a16:creationId xmlns:a16="http://schemas.microsoft.com/office/drawing/2014/main" id="{54891EBE-AE68-C30F-91F3-C9D28601F04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6" name="矩形 15">
            <a:extLst>
              <a:ext uri="{FF2B5EF4-FFF2-40B4-BE49-F238E27FC236}">
                <a16:creationId xmlns:a16="http://schemas.microsoft.com/office/drawing/2014/main" id="{DCBA2191-B5DF-5B4D-D2AB-A95A726A2E03}"/>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7" name="!!tc">
            <a:extLst>
              <a:ext uri="{FF2B5EF4-FFF2-40B4-BE49-F238E27FC236}">
                <a16:creationId xmlns:a16="http://schemas.microsoft.com/office/drawing/2014/main" id="{58B4C7EF-867C-31CE-9250-1F6D456402BF}"/>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8" name="!!tc3">
            <a:extLst>
              <a:ext uri="{FF2B5EF4-FFF2-40B4-BE49-F238E27FC236}">
                <a16:creationId xmlns:a16="http://schemas.microsoft.com/office/drawing/2014/main" id="{D840B6DB-71EC-7D3A-EEDA-6C6D06A5C4EF}"/>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655060"/>
            <a:ext cx="3542665" cy="163004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a:t>
            </a:r>
            <a:r>
              <a:rPr sz="2000">
                <a:solidFill>
                  <a:schemeClr val="accent3">
                    <a:lumMod val="40000"/>
                    <a:lumOff val="60000"/>
                  </a:schemeClr>
                </a:solidFill>
              </a:rPr>
              <a:t>THEN(a, b, c, d);</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THEN</a:t>
            </a:r>
            <a:r>
              <a:rPr lang="zh-CN" altLang="en-US">
                <a:solidFill>
                  <a:schemeClr val="bg1"/>
                </a:solidFill>
              </a:rPr>
              <a:t>关键字代表串行结构，此表达式表示依次执行</a:t>
            </a:r>
            <a:r>
              <a:rPr lang="en-US" altLang="zh-CN">
                <a:solidFill>
                  <a:schemeClr val="bg1"/>
                </a:solidFill>
              </a:rPr>
              <a:t>a,b,c,d</a:t>
            </a:r>
            <a:r>
              <a:rPr lang="zh-CN" altLang="en-US">
                <a:solidFill>
                  <a:schemeClr val="bg1"/>
                </a:solidFill>
              </a:rPr>
              <a:t>组件。</a:t>
            </a:r>
          </a:p>
        </p:txBody>
      </p:sp>
      <p:pic>
        <p:nvPicPr>
          <p:cNvPr id="16" name="!!chart" descr="e1 (1)"/>
          <p:cNvPicPr>
            <a:picLocks noChangeAspect="1"/>
          </p:cNvPicPr>
          <p:nvPr/>
        </p:nvPicPr>
        <p:blipFill>
          <a:blip r:embed="rId8"/>
          <a:stretch>
            <a:fillRect/>
          </a:stretch>
        </p:blipFill>
        <p:spPr>
          <a:xfrm>
            <a:off x="6339205" y="3783965"/>
            <a:ext cx="5255260" cy="883285"/>
          </a:xfrm>
          <a:prstGeom prst="rect">
            <a:avLst/>
          </a:prstGeom>
        </p:spPr>
      </p:pic>
      <p:sp>
        <p:nvSpPr>
          <p:cNvPr id="12" name="矩形 11">
            <a:extLst>
              <a:ext uri="{FF2B5EF4-FFF2-40B4-BE49-F238E27FC236}">
                <a16:creationId xmlns:a16="http://schemas.microsoft.com/office/drawing/2014/main" id="{736CEED1-7DC5-F5DE-ADBF-30B04B4C390C}"/>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a:extLst>
              <a:ext uri="{FF2B5EF4-FFF2-40B4-BE49-F238E27FC236}">
                <a16:creationId xmlns:a16="http://schemas.microsoft.com/office/drawing/2014/main" id="{44143D33-6547-0952-D78A-2EF6DF73D987}"/>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4" name="!!tc">
            <a:extLst>
              <a:ext uri="{FF2B5EF4-FFF2-40B4-BE49-F238E27FC236}">
                <a16:creationId xmlns:a16="http://schemas.microsoft.com/office/drawing/2014/main" id="{63397523-C51E-7189-D199-F0E60FBCEA48}"/>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5" name="!!tc3">
            <a:extLst>
              <a:ext uri="{FF2B5EF4-FFF2-40B4-BE49-F238E27FC236}">
                <a16:creationId xmlns:a16="http://schemas.microsoft.com/office/drawing/2014/main" id="{447EB162-4D0D-B193-51BD-1F1966F20ECB}"/>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1"/>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2"/>
          <p:cNvSpPr txBox="1"/>
          <p:nvPr/>
        </p:nvSpPr>
        <p:spPr>
          <a:xfrm>
            <a:off x="1056640" y="3194050"/>
            <a:ext cx="354266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WHEN(b, c,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WHEN</a:t>
            </a:r>
            <a:r>
              <a:rPr lang="zh-CN" altLang="en-US">
                <a:solidFill>
                  <a:schemeClr val="bg1"/>
                </a:solidFill>
              </a:rPr>
              <a:t>关键字代表并行结构，以下表达式代表</a:t>
            </a:r>
            <a:r>
              <a:rPr lang="en-US" altLang="zh-CN">
                <a:solidFill>
                  <a:schemeClr val="bg1"/>
                </a:solidFill>
              </a:rPr>
              <a:t>a</a:t>
            </a:r>
            <a:r>
              <a:rPr lang="zh-CN" altLang="en-US">
                <a:solidFill>
                  <a:schemeClr val="bg1"/>
                </a:solidFill>
              </a:rPr>
              <a:t>执行之后，</a:t>
            </a:r>
            <a:r>
              <a:rPr lang="en-US" altLang="zh-CN">
                <a:solidFill>
                  <a:schemeClr val="bg1"/>
                </a:solidFill>
              </a:rPr>
              <a:t>b,c,d</a:t>
            </a:r>
            <a:r>
              <a:rPr lang="zh-CN" altLang="en-US">
                <a:solidFill>
                  <a:schemeClr val="bg1"/>
                </a:solidFill>
              </a:rPr>
              <a:t>三个组件并行执行：</a:t>
            </a:r>
          </a:p>
        </p:txBody>
      </p:sp>
      <p:pic>
        <p:nvPicPr>
          <p:cNvPr id="6" name="!!chart" descr="e5"/>
          <p:cNvPicPr>
            <a:picLocks noChangeAspect="1"/>
          </p:cNvPicPr>
          <p:nvPr/>
        </p:nvPicPr>
        <p:blipFill>
          <a:blip r:embed="rId8"/>
          <a:stretch>
            <a:fillRect/>
          </a:stretch>
        </p:blipFill>
        <p:spPr>
          <a:xfrm>
            <a:off x="7245350" y="3168015"/>
            <a:ext cx="2626995" cy="2604770"/>
          </a:xfrm>
          <a:prstGeom prst="rect">
            <a:avLst/>
          </a:prstGeom>
        </p:spPr>
      </p:pic>
      <p:sp>
        <p:nvSpPr>
          <p:cNvPr id="13" name="!!b1"/>
          <p:cNvSpPr/>
          <p:nvPr/>
        </p:nvSpPr>
        <p:spPr>
          <a:xfrm>
            <a:off x="768350" y="8149590"/>
            <a:ext cx="521208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b2"/>
          <p:cNvSpPr txBox="1"/>
          <p:nvPr/>
        </p:nvSpPr>
        <p:spPr>
          <a:xfrm>
            <a:off x="1056640" y="8383905"/>
            <a:ext cx="412940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WHEN(a, b, c).any(true),</a:t>
            </a:r>
          </a:p>
          <a:p>
            <a:r>
              <a:rPr lang="en-US" sz="2000">
                <a:solidFill>
                  <a:schemeClr val="accent3">
                    <a:lumMod val="40000"/>
                    <a:lumOff val="60000"/>
                  </a:schemeClr>
                </a:solidFill>
                <a:sym typeface="+mn-ea"/>
              </a:rPr>
              <a:t>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15" name="!!b3"/>
          <p:cNvSpPr txBox="1"/>
          <p:nvPr/>
        </p:nvSpPr>
        <p:spPr>
          <a:xfrm>
            <a:off x="768350" y="7504430"/>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any</a:t>
            </a:r>
            <a:r>
              <a:rPr lang="zh-CN" altLang="en-US" sz="1400">
                <a:solidFill>
                  <a:schemeClr val="bg1"/>
                </a:solidFill>
              </a:rPr>
              <a:t>关键字</a:t>
            </a:r>
            <a:r>
              <a:rPr lang="en-US" altLang="zh-CN" sz="1400">
                <a:solidFill>
                  <a:schemeClr val="bg1"/>
                </a:solidFill>
              </a:rPr>
              <a:t>(</a:t>
            </a:r>
            <a:r>
              <a:rPr lang="zh-CN" altLang="en-US" sz="1400">
                <a:solidFill>
                  <a:schemeClr val="bg1"/>
                </a:solidFill>
              </a:rPr>
              <a:t>默认</a:t>
            </a:r>
            <a:r>
              <a:rPr lang="en-US" altLang="zh-CN" sz="1400">
                <a:solidFill>
                  <a:schemeClr val="bg1"/>
                </a:solidFill>
              </a:rPr>
              <a:t>false)</a:t>
            </a:r>
            <a:r>
              <a:rPr lang="zh-CN" altLang="en-US" sz="1400">
                <a:solidFill>
                  <a:schemeClr val="bg1"/>
                </a:solidFill>
              </a:rPr>
              <a:t>，代表</a:t>
            </a:r>
            <a:r>
              <a:rPr lang="en-US" altLang="zh-CN" sz="1400">
                <a:solidFill>
                  <a:schemeClr val="bg1"/>
                </a:solidFill>
              </a:rPr>
              <a:t>a,b,c</a:t>
            </a:r>
            <a:r>
              <a:rPr lang="zh-CN" altLang="en-US" sz="1400">
                <a:solidFill>
                  <a:schemeClr val="bg1"/>
                </a:solidFill>
              </a:rPr>
              <a:t>任一组件执行完即继续往下走，执行</a:t>
            </a:r>
            <a:r>
              <a:rPr lang="en-US" altLang="zh-CN" sz="1400">
                <a:solidFill>
                  <a:schemeClr val="bg1"/>
                </a:solidFill>
              </a:rPr>
              <a:t>d</a:t>
            </a:r>
            <a:r>
              <a:rPr lang="zh-CN" altLang="en-US" sz="1400">
                <a:solidFill>
                  <a:schemeClr val="bg1"/>
                </a:solidFill>
              </a:rPr>
              <a:t>。</a:t>
            </a:r>
          </a:p>
        </p:txBody>
      </p:sp>
      <p:sp>
        <p:nvSpPr>
          <p:cNvPr id="2" name="矩形 1">
            <a:extLst>
              <a:ext uri="{FF2B5EF4-FFF2-40B4-BE49-F238E27FC236}">
                <a16:creationId xmlns:a16="http://schemas.microsoft.com/office/drawing/2014/main" id="{3859B38F-E41D-CA11-DFE1-9C4C6126229A}"/>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A2E8FDCC-5BB3-B2B9-DBE3-32329DC71F0A}"/>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782A5985-A079-2BC3-9D98-AEDA71A6F046}"/>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6" name="!!tc3">
            <a:extLst>
              <a:ext uri="{FF2B5EF4-FFF2-40B4-BE49-F238E27FC236}">
                <a16:creationId xmlns:a16="http://schemas.microsoft.com/office/drawing/2014/main" id="{9505671F-C1ED-A8AD-BCC7-C3E4083F9498}"/>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1"/>
          <p:cNvSpPr/>
          <p:nvPr/>
        </p:nvSpPr>
        <p:spPr>
          <a:xfrm>
            <a:off x="-55562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2"/>
          <p:cNvSpPr txBox="1"/>
          <p:nvPr/>
        </p:nvSpPr>
        <p:spPr>
          <a:xfrm>
            <a:off x="-5267960" y="3194050"/>
            <a:ext cx="354266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WHEN(b, c,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WHEN</a:t>
            </a:r>
            <a:r>
              <a:rPr lang="zh-CN" altLang="en-US">
                <a:solidFill>
                  <a:schemeClr val="bg1"/>
                </a:solidFill>
              </a:rPr>
              <a:t>关键字代表并行结构，以下表达式代表</a:t>
            </a:r>
            <a:r>
              <a:rPr lang="en-US" altLang="zh-CN">
                <a:solidFill>
                  <a:schemeClr val="bg1"/>
                </a:solidFill>
              </a:rPr>
              <a:t>a</a:t>
            </a:r>
            <a:r>
              <a:rPr lang="zh-CN" altLang="en-US">
                <a:solidFill>
                  <a:schemeClr val="bg1"/>
                </a:solidFill>
              </a:rPr>
              <a:t>执行之后，</a:t>
            </a:r>
            <a:r>
              <a:rPr lang="en-US" altLang="zh-CN">
                <a:solidFill>
                  <a:schemeClr val="bg1"/>
                </a:solidFill>
              </a:rPr>
              <a:t>b,c,d</a:t>
            </a:r>
            <a:r>
              <a:rPr lang="zh-CN" altLang="en-US">
                <a:solidFill>
                  <a:schemeClr val="bg1"/>
                </a:solidFill>
              </a:rPr>
              <a:t>三个组件并行执行：</a:t>
            </a:r>
          </a:p>
        </p:txBody>
      </p:sp>
      <p:pic>
        <p:nvPicPr>
          <p:cNvPr id="6" name="!!chart" descr="e5"/>
          <p:cNvPicPr>
            <a:picLocks noChangeAspect="1"/>
          </p:cNvPicPr>
          <p:nvPr/>
        </p:nvPicPr>
        <p:blipFill>
          <a:blip r:embed="rId8"/>
          <a:stretch>
            <a:fillRect/>
          </a:stretch>
        </p:blipFill>
        <p:spPr>
          <a:xfrm>
            <a:off x="7245350" y="3168015"/>
            <a:ext cx="2626995" cy="2604770"/>
          </a:xfrm>
          <a:prstGeom prst="rect">
            <a:avLst/>
          </a:prstGeom>
        </p:spPr>
      </p:pic>
      <p:sp>
        <p:nvSpPr>
          <p:cNvPr id="13" name="!!b1"/>
          <p:cNvSpPr/>
          <p:nvPr/>
        </p:nvSpPr>
        <p:spPr>
          <a:xfrm>
            <a:off x="768350" y="3069590"/>
            <a:ext cx="521208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b2"/>
          <p:cNvSpPr txBox="1"/>
          <p:nvPr/>
        </p:nvSpPr>
        <p:spPr>
          <a:xfrm>
            <a:off x="1056640" y="3303905"/>
            <a:ext cx="412940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WHEN(a, b, c).any(true),</a:t>
            </a:r>
          </a:p>
          <a:p>
            <a:r>
              <a:rPr lang="en-US" sz="2000">
                <a:solidFill>
                  <a:schemeClr val="accent3">
                    <a:lumMod val="40000"/>
                    <a:lumOff val="60000"/>
                  </a:schemeClr>
                </a:solidFill>
                <a:sym typeface="+mn-ea"/>
              </a:rPr>
              <a:t>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15" name="!!b3"/>
          <p:cNvSpPr txBox="1"/>
          <p:nvPr/>
        </p:nvSpPr>
        <p:spPr>
          <a:xfrm>
            <a:off x="768350" y="2424430"/>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any</a:t>
            </a:r>
            <a:r>
              <a:rPr lang="zh-CN" altLang="en-US" sz="1400">
                <a:solidFill>
                  <a:schemeClr val="bg1"/>
                </a:solidFill>
              </a:rPr>
              <a:t>关键字</a:t>
            </a:r>
            <a:r>
              <a:rPr lang="en-US" altLang="zh-CN" sz="1400">
                <a:solidFill>
                  <a:schemeClr val="bg1"/>
                </a:solidFill>
              </a:rPr>
              <a:t>(</a:t>
            </a:r>
            <a:r>
              <a:rPr lang="zh-CN" altLang="en-US" sz="1400">
                <a:solidFill>
                  <a:schemeClr val="bg1"/>
                </a:solidFill>
              </a:rPr>
              <a:t>默认</a:t>
            </a:r>
            <a:r>
              <a:rPr lang="en-US" altLang="zh-CN" sz="1400">
                <a:solidFill>
                  <a:schemeClr val="bg1"/>
                </a:solidFill>
              </a:rPr>
              <a:t>false)</a:t>
            </a:r>
            <a:r>
              <a:rPr lang="zh-CN" altLang="en-US" sz="1400">
                <a:solidFill>
                  <a:schemeClr val="bg1"/>
                </a:solidFill>
              </a:rPr>
              <a:t>，代表</a:t>
            </a:r>
            <a:r>
              <a:rPr lang="en-US" altLang="zh-CN" sz="1400">
                <a:solidFill>
                  <a:schemeClr val="bg1"/>
                </a:solidFill>
              </a:rPr>
              <a:t>a,b,c</a:t>
            </a:r>
            <a:r>
              <a:rPr lang="zh-CN" altLang="en-US" sz="1400">
                <a:solidFill>
                  <a:schemeClr val="bg1"/>
                </a:solidFill>
              </a:rPr>
              <a:t>任一组件执行完即继续往下走，执行</a:t>
            </a:r>
            <a:r>
              <a:rPr lang="en-US" altLang="zh-CN" sz="1400">
                <a:solidFill>
                  <a:schemeClr val="bg1"/>
                </a:solidFill>
              </a:rPr>
              <a:t>d</a:t>
            </a:r>
            <a:r>
              <a:rPr lang="zh-CN" altLang="en-US" sz="1400">
                <a:solidFill>
                  <a:schemeClr val="bg1"/>
                </a:solidFill>
              </a:rPr>
              <a:t>。</a:t>
            </a:r>
          </a:p>
        </p:txBody>
      </p:sp>
      <p:sp>
        <p:nvSpPr>
          <p:cNvPr id="2" name="!!c1"/>
          <p:cNvSpPr/>
          <p:nvPr/>
        </p:nvSpPr>
        <p:spPr>
          <a:xfrm>
            <a:off x="768350" y="8226425"/>
            <a:ext cx="5212080" cy="324802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2"/>
          <p:cNvSpPr txBox="1"/>
          <p:nvPr/>
        </p:nvSpPr>
        <p:spPr>
          <a:xfrm>
            <a:off x="977900" y="8696960"/>
            <a:ext cx="4631055" cy="2306955"/>
          </a:xfrm>
          <a:prstGeom prst="rect">
            <a:avLst/>
          </a:prstGeom>
          <a:noFill/>
        </p:spPr>
        <p:txBody>
          <a:bodyPr wrap="square" rtlCol="0">
            <a:spAutoFit/>
          </a:bodyPr>
          <a:lstStyle/>
          <a:p>
            <a:r>
              <a:rPr lang="en-US">
                <a:solidFill>
                  <a:schemeClr val="accent3">
                    <a:lumMod val="40000"/>
                    <a:lumOff val="60000"/>
                  </a:schemeClr>
                </a:solidFill>
              </a:rPr>
              <a:t>&lt;flow&gt;</a:t>
            </a:r>
            <a:endParaRPr>
              <a:solidFill>
                <a:schemeClr val="accent3">
                  <a:lumMod val="40000"/>
                  <a:lumOff val="60000"/>
                </a:schemeClr>
              </a:solidFill>
            </a:endParaRPr>
          </a:p>
          <a:p>
            <a:r>
              <a:rPr lang="en-US">
                <a:solidFill>
                  <a:schemeClr val="accent3">
                    <a:lumMod val="40000"/>
                    <a:lumOff val="60000"/>
                  </a:schemeClr>
                </a:solidFill>
              </a:rPr>
              <a:t>     </a:t>
            </a:r>
            <a:r>
              <a:rPr>
                <a:solidFill>
                  <a:schemeClr val="accent3">
                    <a:lumMod val="40000"/>
                    <a:lumOff val="60000"/>
                  </a:schemeClr>
                </a:solidFill>
              </a:rPr>
              <a:t>&lt;chain name="chain1"&gt;</a:t>
            </a:r>
          </a:p>
          <a:p>
            <a:r>
              <a:rPr>
                <a:solidFill>
                  <a:schemeClr val="accent3">
                    <a:lumMod val="40000"/>
                    <a:lumOff val="60000"/>
                  </a:schemeClr>
                </a:solidFill>
              </a:rPr>
              <a:t>    </a:t>
            </a:r>
            <a:r>
              <a:rPr lang="en-US">
                <a:solidFill>
                  <a:schemeClr val="accent3">
                    <a:lumMod val="40000"/>
                    <a:lumOff val="60000"/>
                  </a:schemeClr>
                </a:solidFill>
              </a:rPr>
              <a:t>      THEN(</a:t>
            </a:r>
          </a:p>
          <a:p>
            <a:r>
              <a:rPr lang="en-US">
                <a:solidFill>
                  <a:schemeClr val="accent3">
                    <a:lumMod val="40000"/>
                    <a:lumOff val="60000"/>
                  </a:schemeClr>
                </a:solidFill>
              </a:rPr>
              <a:t>               </a:t>
            </a:r>
            <a:r>
              <a:rPr lang="en-US">
                <a:solidFill>
                  <a:schemeClr val="accent3">
                    <a:lumMod val="40000"/>
                    <a:lumOff val="60000"/>
                  </a:schemeClr>
                </a:solidFill>
                <a:sym typeface="+mn-ea"/>
              </a:rPr>
              <a:t>WHEN(a, b, c).ignoreError(true),</a:t>
            </a:r>
          </a:p>
          <a:p>
            <a:r>
              <a:rPr lang="en-US">
                <a:solidFill>
                  <a:schemeClr val="accent3">
                    <a:lumMod val="40000"/>
                    <a:lumOff val="60000"/>
                  </a:schemeClr>
                </a:solidFill>
                <a:sym typeface="+mn-ea"/>
              </a:rPr>
              <a:t>               d</a:t>
            </a:r>
            <a:endParaRPr lang="en-US">
              <a:solidFill>
                <a:schemeClr val="accent3">
                  <a:lumMod val="40000"/>
                  <a:lumOff val="60000"/>
                </a:schemeClr>
              </a:solidFill>
            </a:endParaRPr>
          </a:p>
          <a:p>
            <a:r>
              <a:rPr lang="en-US">
                <a:solidFill>
                  <a:schemeClr val="accent3">
                    <a:lumMod val="40000"/>
                    <a:lumOff val="60000"/>
                  </a:schemeClr>
                </a:solidFill>
              </a:rPr>
              <a:t>          );</a:t>
            </a:r>
          </a:p>
          <a:p>
            <a:r>
              <a:rPr lang="en-US">
                <a:solidFill>
                  <a:schemeClr val="accent3">
                    <a:lumMod val="40000"/>
                    <a:lumOff val="60000"/>
                  </a:schemeClr>
                </a:solidFill>
              </a:rPr>
              <a:t>     </a:t>
            </a:r>
            <a:r>
              <a:rPr>
                <a:solidFill>
                  <a:schemeClr val="accent3">
                    <a:lumMod val="40000"/>
                    <a:lumOff val="60000"/>
                  </a:schemeClr>
                </a:solidFill>
              </a:rPr>
              <a:t>&lt;/chain&gt;</a:t>
            </a:r>
          </a:p>
          <a:p>
            <a:r>
              <a:rPr lang="en-US">
                <a:solidFill>
                  <a:schemeClr val="accent3">
                    <a:lumMod val="40000"/>
                    <a:lumOff val="60000"/>
                  </a:schemeClr>
                </a:solidFill>
              </a:rPr>
              <a:t>&lt;/flow&gt;</a:t>
            </a:r>
          </a:p>
        </p:txBody>
      </p:sp>
      <p:sp>
        <p:nvSpPr>
          <p:cNvPr id="4" name="!!c3"/>
          <p:cNvSpPr txBox="1"/>
          <p:nvPr/>
        </p:nvSpPr>
        <p:spPr>
          <a:xfrm>
            <a:off x="768350" y="7530465"/>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ignoreError(</a:t>
            </a:r>
            <a:r>
              <a:rPr lang="zh-CN" altLang="en-US" sz="1400">
                <a:solidFill>
                  <a:schemeClr val="bg1"/>
                </a:solidFill>
              </a:rPr>
              <a:t>默认</a:t>
            </a:r>
            <a:r>
              <a:rPr lang="en-US" altLang="zh-CN" sz="1400">
                <a:solidFill>
                  <a:schemeClr val="bg1"/>
                </a:solidFill>
              </a:rPr>
              <a:t>false)</a:t>
            </a:r>
            <a:r>
              <a:rPr lang="zh-CN" altLang="en-US" sz="1400">
                <a:solidFill>
                  <a:schemeClr val="bg1"/>
                </a:solidFill>
              </a:rPr>
              <a:t>关键字，代表</a:t>
            </a:r>
            <a:r>
              <a:rPr lang="en-US" altLang="zh-CN" sz="1400">
                <a:solidFill>
                  <a:schemeClr val="bg1"/>
                </a:solidFill>
              </a:rPr>
              <a:t>a,b,c</a:t>
            </a:r>
            <a:r>
              <a:rPr lang="zh-CN" altLang="en-US" sz="1400">
                <a:solidFill>
                  <a:schemeClr val="bg1"/>
                </a:solidFill>
              </a:rPr>
              <a:t>任一组件出错，不中断流程，继续执行</a:t>
            </a:r>
            <a:r>
              <a:rPr lang="en-US" altLang="zh-CN" sz="1400">
                <a:solidFill>
                  <a:schemeClr val="bg1"/>
                </a:solidFill>
              </a:rPr>
              <a:t>d</a:t>
            </a:r>
            <a:r>
              <a:rPr lang="zh-CN" altLang="en-US" sz="1400">
                <a:solidFill>
                  <a:schemeClr val="bg1"/>
                </a:solidFill>
              </a:rPr>
              <a:t>。</a:t>
            </a:r>
          </a:p>
        </p:txBody>
      </p:sp>
      <p:sp>
        <p:nvSpPr>
          <p:cNvPr id="16" name="矩形 15">
            <a:extLst>
              <a:ext uri="{FF2B5EF4-FFF2-40B4-BE49-F238E27FC236}">
                <a16:creationId xmlns:a16="http://schemas.microsoft.com/office/drawing/2014/main" id="{EB9C5F69-A848-B4D1-7C54-D842A6739545}"/>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7" name="矩形 16">
            <a:extLst>
              <a:ext uri="{FF2B5EF4-FFF2-40B4-BE49-F238E27FC236}">
                <a16:creationId xmlns:a16="http://schemas.microsoft.com/office/drawing/2014/main" id="{E3B314F4-52DE-970A-27C2-6D1AF2CD7217}"/>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8" name="!!tc">
            <a:extLst>
              <a:ext uri="{FF2B5EF4-FFF2-40B4-BE49-F238E27FC236}">
                <a16:creationId xmlns:a16="http://schemas.microsoft.com/office/drawing/2014/main" id="{12E1FCFF-E071-5644-F466-90AF1575F253}"/>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9" name="!!tc3">
            <a:extLst>
              <a:ext uri="{FF2B5EF4-FFF2-40B4-BE49-F238E27FC236}">
                <a16:creationId xmlns:a16="http://schemas.microsoft.com/office/drawing/2014/main" id="{01750631-6A1B-36AA-BE53-A449CF983559}"/>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WHEN</a:t>
            </a:r>
            <a:r>
              <a:rPr lang="zh-CN" altLang="en-US">
                <a:solidFill>
                  <a:schemeClr val="bg1"/>
                </a:solidFill>
              </a:rPr>
              <a:t>关键字代表并行结构，以下表达式代表</a:t>
            </a:r>
            <a:r>
              <a:rPr lang="en-US" altLang="zh-CN">
                <a:solidFill>
                  <a:schemeClr val="bg1"/>
                </a:solidFill>
              </a:rPr>
              <a:t>a</a:t>
            </a:r>
            <a:r>
              <a:rPr lang="zh-CN" altLang="en-US">
                <a:solidFill>
                  <a:schemeClr val="bg1"/>
                </a:solidFill>
              </a:rPr>
              <a:t>执行之后，</a:t>
            </a:r>
            <a:r>
              <a:rPr lang="en-US" altLang="zh-CN">
                <a:solidFill>
                  <a:schemeClr val="bg1"/>
                </a:solidFill>
              </a:rPr>
              <a:t>b,c,d</a:t>
            </a:r>
            <a:r>
              <a:rPr lang="zh-CN" altLang="en-US">
                <a:solidFill>
                  <a:schemeClr val="bg1"/>
                </a:solidFill>
              </a:rPr>
              <a:t>三个组件并行执行：</a:t>
            </a:r>
          </a:p>
        </p:txBody>
      </p:sp>
      <p:pic>
        <p:nvPicPr>
          <p:cNvPr id="6" name="!!chart" descr="e5"/>
          <p:cNvPicPr>
            <a:picLocks noChangeAspect="1"/>
          </p:cNvPicPr>
          <p:nvPr/>
        </p:nvPicPr>
        <p:blipFill>
          <a:blip r:embed="rId8"/>
          <a:stretch>
            <a:fillRect/>
          </a:stretch>
        </p:blipFill>
        <p:spPr>
          <a:xfrm>
            <a:off x="7245350" y="3168015"/>
            <a:ext cx="2626995" cy="2604770"/>
          </a:xfrm>
          <a:prstGeom prst="rect">
            <a:avLst/>
          </a:prstGeom>
        </p:spPr>
      </p:pic>
      <p:sp>
        <p:nvSpPr>
          <p:cNvPr id="13" name="!!b1"/>
          <p:cNvSpPr/>
          <p:nvPr/>
        </p:nvSpPr>
        <p:spPr>
          <a:xfrm>
            <a:off x="-5581650" y="3069590"/>
            <a:ext cx="521208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b2"/>
          <p:cNvSpPr txBox="1"/>
          <p:nvPr/>
        </p:nvSpPr>
        <p:spPr>
          <a:xfrm>
            <a:off x="-5293360" y="3303905"/>
            <a:ext cx="412940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WHEN(a, b, c).any(true),</a:t>
            </a:r>
          </a:p>
          <a:p>
            <a:r>
              <a:rPr lang="en-US" sz="2000">
                <a:solidFill>
                  <a:schemeClr val="accent3">
                    <a:lumMod val="40000"/>
                    <a:lumOff val="60000"/>
                  </a:schemeClr>
                </a:solidFill>
                <a:sym typeface="+mn-ea"/>
              </a:rPr>
              <a:t>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15" name="!!b3"/>
          <p:cNvSpPr txBox="1"/>
          <p:nvPr/>
        </p:nvSpPr>
        <p:spPr>
          <a:xfrm>
            <a:off x="-5581650" y="2424430"/>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any</a:t>
            </a:r>
            <a:r>
              <a:rPr lang="zh-CN" altLang="en-US" sz="1400">
                <a:solidFill>
                  <a:schemeClr val="bg1"/>
                </a:solidFill>
              </a:rPr>
              <a:t>关键字</a:t>
            </a:r>
            <a:r>
              <a:rPr lang="en-US" altLang="zh-CN" sz="1400">
                <a:solidFill>
                  <a:schemeClr val="bg1"/>
                </a:solidFill>
              </a:rPr>
              <a:t>(</a:t>
            </a:r>
            <a:r>
              <a:rPr lang="zh-CN" altLang="en-US" sz="1400">
                <a:solidFill>
                  <a:schemeClr val="bg1"/>
                </a:solidFill>
              </a:rPr>
              <a:t>默认</a:t>
            </a:r>
            <a:r>
              <a:rPr lang="en-US" altLang="zh-CN" sz="1400">
                <a:solidFill>
                  <a:schemeClr val="bg1"/>
                </a:solidFill>
              </a:rPr>
              <a:t>false)</a:t>
            </a:r>
            <a:r>
              <a:rPr lang="zh-CN" altLang="en-US" sz="1400">
                <a:solidFill>
                  <a:schemeClr val="bg1"/>
                </a:solidFill>
              </a:rPr>
              <a:t>，代表</a:t>
            </a:r>
            <a:r>
              <a:rPr lang="en-US" altLang="zh-CN" sz="1400">
                <a:solidFill>
                  <a:schemeClr val="bg1"/>
                </a:solidFill>
              </a:rPr>
              <a:t>a,b,c</a:t>
            </a:r>
            <a:r>
              <a:rPr lang="zh-CN" altLang="en-US" sz="1400">
                <a:solidFill>
                  <a:schemeClr val="bg1"/>
                </a:solidFill>
              </a:rPr>
              <a:t>任一组件执行完即继续往下走，执行</a:t>
            </a:r>
            <a:r>
              <a:rPr lang="en-US" altLang="zh-CN" sz="1400">
                <a:solidFill>
                  <a:schemeClr val="bg1"/>
                </a:solidFill>
              </a:rPr>
              <a:t>d</a:t>
            </a:r>
            <a:r>
              <a:rPr lang="zh-CN" altLang="en-US" sz="1400">
                <a:solidFill>
                  <a:schemeClr val="bg1"/>
                </a:solidFill>
              </a:rPr>
              <a:t>。</a:t>
            </a:r>
          </a:p>
        </p:txBody>
      </p:sp>
      <p:sp>
        <p:nvSpPr>
          <p:cNvPr id="2" name="!!c1"/>
          <p:cNvSpPr/>
          <p:nvPr/>
        </p:nvSpPr>
        <p:spPr>
          <a:xfrm>
            <a:off x="768350" y="2892425"/>
            <a:ext cx="5212080" cy="324802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2"/>
          <p:cNvSpPr txBox="1"/>
          <p:nvPr/>
        </p:nvSpPr>
        <p:spPr>
          <a:xfrm>
            <a:off x="977900" y="3362960"/>
            <a:ext cx="4631055" cy="2306955"/>
          </a:xfrm>
          <a:prstGeom prst="rect">
            <a:avLst/>
          </a:prstGeom>
          <a:noFill/>
        </p:spPr>
        <p:txBody>
          <a:bodyPr wrap="square" rtlCol="0">
            <a:spAutoFit/>
          </a:bodyPr>
          <a:lstStyle/>
          <a:p>
            <a:r>
              <a:rPr lang="en-US">
                <a:solidFill>
                  <a:schemeClr val="accent3">
                    <a:lumMod val="40000"/>
                    <a:lumOff val="60000"/>
                  </a:schemeClr>
                </a:solidFill>
              </a:rPr>
              <a:t>&lt;flow&gt;</a:t>
            </a:r>
            <a:endParaRPr>
              <a:solidFill>
                <a:schemeClr val="accent3">
                  <a:lumMod val="40000"/>
                  <a:lumOff val="60000"/>
                </a:schemeClr>
              </a:solidFill>
            </a:endParaRPr>
          </a:p>
          <a:p>
            <a:r>
              <a:rPr lang="en-US">
                <a:solidFill>
                  <a:schemeClr val="accent3">
                    <a:lumMod val="40000"/>
                    <a:lumOff val="60000"/>
                  </a:schemeClr>
                </a:solidFill>
              </a:rPr>
              <a:t>     </a:t>
            </a:r>
            <a:r>
              <a:rPr>
                <a:solidFill>
                  <a:schemeClr val="accent3">
                    <a:lumMod val="40000"/>
                    <a:lumOff val="60000"/>
                  </a:schemeClr>
                </a:solidFill>
              </a:rPr>
              <a:t>&lt;chain name="chain1"&gt;</a:t>
            </a:r>
          </a:p>
          <a:p>
            <a:r>
              <a:rPr>
                <a:solidFill>
                  <a:schemeClr val="accent3">
                    <a:lumMod val="40000"/>
                    <a:lumOff val="60000"/>
                  </a:schemeClr>
                </a:solidFill>
              </a:rPr>
              <a:t>    </a:t>
            </a:r>
            <a:r>
              <a:rPr lang="en-US">
                <a:solidFill>
                  <a:schemeClr val="accent3">
                    <a:lumMod val="40000"/>
                    <a:lumOff val="60000"/>
                  </a:schemeClr>
                </a:solidFill>
              </a:rPr>
              <a:t>      THEN(</a:t>
            </a:r>
          </a:p>
          <a:p>
            <a:r>
              <a:rPr lang="en-US">
                <a:solidFill>
                  <a:schemeClr val="accent3">
                    <a:lumMod val="40000"/>
                    <a:lumOff val="60000"/>
                  </a:schemeClr>
                </a:solidFill>
              </a:rPr>
              <a:t>               </a:t>
            </a:r>
            <a:r>
              <a:rPr lang="en-US">
                <a:solidFill>
                  <a:schemeClr val="accent3">
                    <a:lumMod val="40000"/>
                    <a:lumOff val="60000"/>
                  </a:schemeClr>
                </a:solidFill>
                <a:sym typeface="+mn-ea"/>
              </a:rPr>
              <a:t>WHEN(a, b, c).ignoreError(true),</a:t>
            </a:r>
          </a:p>
          <a:p>
            <a:r>
              <a:rPr lang="en-US">
                <a:solidFill>
                  <a:schemeClr val="accent3">
                    <a:lumMod val="40000"/>
                    <a:lumOff val="60000"/>
                  </a:schemeClr>
                </a:solidFill>
                <a:sym typeface="+mn-ea"/>
              </a:rPr>
              <a:t>               d</a:t>
            </a:r>
            <a:endParaRPr lang="en-US">
              <a:solidFill>
                <a:schemeClr val="accent3">
                  <a:lumMod val="40000"/>
                  <a:lumOff val="60000"/>
                </a:schemeClr>
              </a:solidFill>
            </a:endParaRPr>
          </a:p>
          <a:p>
            <a:r>
              <a:rPr lang="en-US">
                <a:solidFill>
                  <a:schemeClr val="accent3">
                    <a:lumMod val="40000"/>
                    <a:lumOff val="60000"/>
                  </a:schemeClr>
                </a:solidFill>
              </a:rPr>
              <a:t>          );</a:t>
            </a:r>
          </a:p>
          <a:p>
            <a:r>
              <a:rPr lang="en-US">
                <a:solidFill>
                  <a:schemeClr val="accent3">
                    <a:lumMod val="40000"/>
                    <a:lumOff val="60000"/>
                  </a:schemeClr>
                </a:solidFill>
              </a:rPr>
              <a:t>     </a:t>
            </a:r>
            <a:r>
              <a:rPr>
                <a:solidFill>
                  <a:schemeClr val="accent3">
                    <a:lumMod val="40000"/>
                    <a:lumOff val="60000"/>
                  </a:schemeClr>
                </a:solidFill>
              </a:rPr>
              <a:t>&lt;/chain&gt;</a:t>
            </a:r>
          </a:p>
          <a:p>
            <a:r>
              <a:rPr lang="en-US">
                <a:solidFill>
                  <a:schemeClr val="accent3">
                    <a:lumMod val="40000"/>
                    <a:lumOff val="60000"/>
                  </a:schemeClr>
                </a:solidFill>
              </a:rPr>
              <a:t>&lt;/flow&gt;</a:t>
            </a:r>
          </a:p>
        </p:txBody>
      </p:sp>
      <p:sp>
        <p:nvSpPr>
          <p:cNvPr id="4" name="!!c3"/>
          <p:cNvSpPr txBox="1"/>
          <p:nvPr/>
        </p:nvSpPr>
        <p:spPr>
          <a:xfrm>
            <a:off x="768350" y="2196465"/>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ignoreError(</a:t>
            </a:r>
            <a:r>
              <a:rPr lang="zh-CN" altLang="en-US" sz="1400">
                <a:solidFill>
                  <a:schemeClr val="bg1"/>
                </a:solidFill>
              </a:rPr>
              <a:t>默认</a:t>
            </a:r>
            <a:r>
              <a:rPr lang="en-US" altLang="zh-CN" sz="1400">
                <a:solidFill>
                  <a:schemeClr val="bg1"/>
                </a:solidFill>
              </a:rPr>
              <a:t>false)</a:t>
            </a:r>
            <a:r>
              <a:rPr lang="zh-CN" altLang="en-US" sz="1400">
                <a:solidFill>
                  <a:schemeClr val="bg1"/>
                </a:solidFill>
              </a:rPr>
              <a:t>关键字，代表</a:t>
            </a:r>
            <a:r>
              <a:rPr lang="en-US" altLang="zh-CN" sz="1400">
                <a:solidFill>
                  <a:schemeClr val="bg1"/>
                </a:solidFill>
              </a:rPr>
              <a:t>a,b,c</a:t>
            </a:r>
            <a:r>
              <a:rPr lang="zh-CN" altLang="en-US" sz="1400">
                <a:solidFill>
                  <a:schemeClr val="bg1"/>
                </a:solidFill>
              </a:rPr>
              <a:t>任一组件出错，不中断流程，继续执行</a:t>
            </a:r>
            <a:r>
              <a:rPr lang="en-US" altLang="zh-CN" sz="1400">
                <a:solidFill>
                  <a:schemeClr val="bg1"/>
                </a:solidFill>
              </a:rPr>
              <a:t>d</a:t>
            </a:r>
            <a:r>
              <a:rPr lang="zh-CN" altLang="en-US" sz="1400">
                <a:solidFill>
                  <a:schemeClr val="bg1"/>
                </a:solidFill>
              </a:rPr>
              <a:t>。</a:t>
            </a:r>
          </a:p>
        </p:txBody>
      </p:sp>
      <p:sp>
        <p:nvSpPr>
          <p:cNvPr id="16" name="!!d1"/>
          <p:cNvSpPr/>
          <p:nvPr/>
        </p:nvSpPr>
        <p:spPr>
          <a:xfrm>
            <a:off x="768350" y="8004175"/>
            <a:ext cx="5212080" cy="285305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d2"/>
          <p:cNvSpPr txBox="1"/>
          <p:nvPr/>
        </p:nvSpPr>
        <p:spPr>
          <a:xfrm>
            <a:off x="1050290" y="8277225"/>
            <a:ext cx="4707255" cy="2306955"/>
          </a:xfrm>
          <a:prstGeom prst="rect">
            <a:avLst/>
          </a:prstGeom>
          <a:noFill/>
        </p:spPr>
        <p:txBody>
          <a:bodyPr wrap="square" rtlCol="0">
            <a:spAutoFit/>
          </a:bodyPr>
          <a:lstStyle/>
          <a:p>
            <a:r>
              <a:rPr lang="en-US" sz="1600">
                <a:solidFill>
                  <a:schemeClr val="accent3">
                    <a:lumMod val="40000"/>
                    <a:lumOff val="60000"/>
                  </a:schemeClr>
                </a:solidFill>
              </a:rPr>
              <a:t>&lt;flow&gt;</a:t>
            </a:r>
            <a:endParaRPr sz="1600">
              <a:solidFill>
                <a:schemeClr val="accent3">
                  <a:lumMod val="40000"/>
                  <a:lumOff val="60000"/>
                </a:schemeClr>
              </a:solidFill>
            </a:endParaRPr>
          </a:p>
          <a:p>
            <a:r>
              <a:rPr lang="en-US" sz="1600">
                <a:solidFill>
                  <a:schemeClr val="accent3">
                    <a:lumMod val="40000"/>
                    <a:lumOff val="60000"/>
                  </a:schemeClr>
                </a:solidFill>
              </a:rPr>
              <a:t>     </a:t>
            </a:r>
            <a:r>
              <a:rPr sz="1600">
                <a:solidFill>
                  <a:schemeClr val="accent3">
                    <a:lumMod val="40000"/>
                    <a:lumOff val="60000"/>
                  </a:schemeClr>
                </a:solidFill>
              </a:rPr>
              <a:t>&lt;chain name="chain1"&gt;</a:t>
            </a:r>
          </a:p>
          <a:p>
            <a:r>
              <a:rPr sz="1600">
                <a:solidFill>
                  <a:schemeClr val="accent3">
                    <a:lumMod val="40000"/>
                    <a:lumOff val="60000"/>
                  </a:schemeClr>
                </a:solidFill>
              </a:rPr>
              <a:t>    </a:t>
            </a:r>
            <a:r>
              <a:rPr lang="en-US" sz="1600">
                <a:solidFill>
                  <a:schemeClr val="accent3">
                    <a:lumMod val="40000"/>
                    <a:lumOff val="60000"/>
                  </a:schemeClr>
                </a:solidFill>
              </a:rPr>
              <a:t>      THEN(</a:t>
            </a:r>
          </a:p>
          <a:p>
            <a:r>
              <a:rPr lang="en-US" sz="1600">
                <a:solidFill>
                  <a:schemeClr val="accent3">
                    <a:lumMod val="40000"/>
                    <a:lumOff val="60000"/>
                  </a:schemeClr>
                </a:solidFill>
              </a:rPr>
              <a:t>               </a:t>
            </a:r>
            <a:r>
              <a:rPr lang="en-US" sz="1600">
                <a:solidFill>
                  <a:schemeClr val="accent3">
                    <a:lumMod val="40000"/>
                    <a:lumOff val="60000"/>
                  </a:schemeClr>
                </a:solidFill>
                <a:sym typeface="+mn-ea"/>
              </a:rPr>
              <a:t>WHEN(a, b,   c).threadPool(“com.xxxx.xxx.CustomThreadPool”),</a:t>
            </a:r>
          </a:p>
          <a:p>
            <a:r>
              <a:rPr lang="en-US" sz="1600">
                <a:solidFill>
                  <a:schemeClr val="accent3">
                    <a:lumMod val="40000"/>
                    <a:lumOff val="60000"/>
                  </a:schemeClr>
                </a:solidFill>
                <a:sym typeface="+mn-ea"/>
              </a:rPr>
              <a:t>               d</a:t>
            </a:r>
            <a:endParaRPr lang="en-US" sz="1600">
              <a:solidFill>
                <a:schemeClr val="accent3">
                  <a:lumMod val="40000"/>
                  <a:lumOff val="60000"/>
                </a:schemeClr>
              </a:solidFill>
            </a:endParaRPr>
          </a:p>
          <a:p>
            <a:r>
              <a:rPr lang="en-US" sz="1600">
                <a:solidFill>
                  <a:schemeClr val="accent3">
                    <a:lumMod val="40000"/>
                    <a:lumOff val="60000"/>
                  </a:schemeClr>
                </a:solidFill>
              </a:rPr>
              <a:t>          );</a:t>
            </a:r>
          </a:p>
          <a:p>
            <a:r>
              <a:rPr lang="en-US" sz="1600">
                <a:solidFill>
                  <a:schemeClr val="accent3">
                    <a:lumMod val="40000"/>
                    <a:lumOff val="60000"/>
                  </a:schemeClr>
                </a:solidFill>
              </a:rPr>
              <a:t>     </a:t>
            </a:r>
            <a:r>
              <a:rPr sz="1600">
                <a:solidFill>
                  <a:schemeClr val="accent3">
                    <a:lumMod val="40000"/>
                    <a:lumOff val="60000"/>
                  </a:schemeClr>
                </a:solidFill>
              </a:rPr>
              <a:t>&lt;/chain&gt;</a:t>
            </a:r>
          </a:p>
          <a:p>
            <a:r>
              <a:rPr lang="en-US" sz="1600">
                <a:solidFill>
                  <a:schemeClr val="accent3">
                    <a:lumMod val="40000"/>
                    <a:lumOff val="60000"/>
                  </a:schemeClr>
                </a:solidFill>
              </a:rPr>
              <a:t>&lt;/flow&gt;</a:t>
            </a:r>
          </a:p>
        </p:txBody>
      </p:sp>
      <p:sp>
        <p:nvSpPr>
          <p:cNvPr id="18" name="!!d3"/>
          <p:cNvSpPr txBox="1"/>
          <p:nvPr/>
        </p:nvSpPr>
        <p:spPr>
          <a:xfrm>
            <a:off x="812800" y="7346315"/>
            <a:ext cx="5122545"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threadPool</a:t>
            </a:r>
            <a:r>
              <a:rPr lang="zh-CN" altLang="en-US" sz="1400">
                <a:solidFill>
                  <a:schemeClr val="bg1"/>
                </a:solidFill>
              </a:rPr>
              <a:t>关键字能定义其并行的单独线程池，默认为系统内全局线程池。</a:t>
            </a:r>
          </a:p>
        </p:txBody>
      </p:sp>
      <p:sp>
        <p:nvSpPr>
          <p:cNvPr id="5" name="矩形 4">
            <a:extLst>
              <a:ext uri="{FF2B5EF4-FFF2-40B4-BE49-F238E27FC236}">
                <a16:creationId xmlns:a16="http://schemas.microsoft.com/office/drawing/2014/main" id="{2E19203F-D2C6-F0C4-6CD5-71D3DC9621F8}"/>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矩形 6">
            <a:extLst>
              <a:ext uri="{FF2B5EF4-FFF2-40B4-BE49-F238E27FC236}">
                <a16:creationId xmlns:a16="http://schemas.microsoft.com/office/drawing/2014/main" id="{40707DA8-197F-1FD1-DA47-9EBC82C9C608}"/>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9" name="!!tc">
            <a:extLst>
              <a:ext uri="{FF2B5EF4-FFF2-40B4-BE49-F238E27FC236}">
                <a16:creationId xmlns:a16="http://schemas.microsoft.com/office/drawing/2014/main" id="{A1BA9502-A92D-FF68-F262-B24BAF152A4D}"/>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20" name="!!tc3">
            <a:extLst>
              <a:ext uri="{FF2B5EF4-FFF2-40B4-BE49-F238E27FC236}">
                <a16:creationId xmlns:a16="http://schemas.microsoft.com/office/drawing/2014/main" id="{23BCA139-78AF-4B8E-7F3E-46D8B178D1CE}"/>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WHEN</a:t>
            </a:r>
            <a:r>
              <a:rPr lang="zh-CN" altLang="en-US">
                <a:solidFill>
                  <a:schemeClr val="bg1"/>
                </a:solidFill>
              </a:rPr>
              <a:t>关键字代表并行结构，以下表达式代表</a:t>
            </a:r>
            <a:r>
              <a:rPr lang="en-US" altLang="zh-CN">
                <a:solidFill>
                  <a:schemeClr val="bg1"/>
                </a:solidFill>
              </a:rPr>
              <a:t>a</a:t>
            </a:r>
            <a:r>
              <a:rPr lang="zh-CN" altLang="en-US">
                <a:solidFill>
                  <a:schemeClr val="bg1"/>
                </a:solidFill>
              </a:rPr>
              <a:t>执行之后，</a:t>
            </a:r>
            <a:r>
              <a:rPr lang="en-US" altLang="zh-CN">
                <a:solidFill>
                  <a:schemeClr val="bg1"/>
                </a:solidFill>
              </a:rPr>
              <a:t>b,c,d</a:t>
            </a:r>
            <a:r>
              <a:rPr lang="zh-CN" altLang="en-US">
                <a:solidFill>
                  <a:schemeClr val="bg1"/>
                </a:solidFill>
              </a:rPr>
              <a:t>三个组件并行执行：</a:t>
            </a:r>
          </a:p>
        </p:txBody>
      </p:sp>
      <p:pic>
        <p:nvPicPr>
          <p:cNvPr id="6" name="!!chart" descr="e5"/>
          <p:cNvPicPr>
            <a:picLocks noChangeAspect="1"/>
          </p:cNvPicPr>
          <p:nvPr/>
        </p:nvPicPr>
        <p:blipFill>
          <a:blip r:embed="rId8"/>
          <a:stretch>
            <a:fillRect/>
          </a:stretch>
        </p:blipFill>
        <p:spPr>
          <a:xfrm>
            <a:off x="7177405" y="3175000"/>
            <a:ext cx="2626995" cy="2604770"/>
          </a:xfrm>
          <a:prstGeom prst="rect">
            <a:avLst/>
          </a:prstGeom>
        </p:spPr>
      </p:pic>
      <p:sp>
        <p:nvSpPr>
          <p:cNvPr id="2" name="!!c1"/>
          <p:cNvSpPr/>
          <p:nvPr/>
        </p:nvSpPr>
        <p:spPr>
          <a:xfrm>
            <a:off x="-5581650" y="2892425"/>
            <a:ext cx="5212080" cy="324802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2"/>
          <p:cNvSpPr txBox="1"/>
          <p:nvPr/>
        </p:nvSpPr>
        <p:spPr>
          <a:xfrm>
            <a:off x="-5372100" y="3362960"/>
            <a:ext cx="4631055" cy="2306955"/>
          </a:xfrm>
          <a:prstGeom prst="rect">
            <a:avLst/>
          </a:prstGeom>
          <a:noFill/>
        </p:spPr>
        <p:txBody>
          <a:bodyPr wrap="square" rtlCol="0">
            <a:spAutoFit/>
          </a:bodyPr>
          <a:lstStyle/>
          <a:p>
            <a:r>
              <a:rPr lang="en-US">
                <a:solidFill>
                  <a:schemeClr val="accent3">
                    <a:lumMod val="40000"/>
                    <a:lumOff val="60000"/>
                  </a:schemeClr>
                </a:solidFill>
              </a:rPr>
              <a:t>&lt;flow&gt;</a:t>
            </a:r>
            <a:endParaRPr>
              <a:solidFill>
                <a:schemeClr val="accent3">
                  <a:lumMod val="40000"/>
                  <a:lumOff val="60000"/>
                </a:schemeClr>
              </a:solidFill>
            </a:endParaRPr>
          </a:p>
          <a:p>
            <a:r>
              <a:rPr lang="en-US">
                <a:solidFill>
                  <a:schemeClr val="accent3">
                    <a:lumMod val="40000"/>
                    <a:lumOff val="60000"/>
                  </a:schemeClr>
                </a:solidFill>
              </a:rPr>
              <a:t>     </a:t>
            </a:r>
            <a:r>
              <a:rPr>
                <a:solidFill>
                  <a:schemeClr val="accent3">
                    <a:lumMod val="40000"/>
                    <a:lumOff val="60000"/>
                  </a:schemeClr>
                </a:solidFill>
              </a:rPr>
              <a:t>&lt;chain name="chain1"&gt;</a:t>
            </a:r>
          </a:p>
          <a:p>
            <a:r>
              <a:rPr>
                <a:solidFill>
                  <a:schemeClr val="accent3">
                    <a:lumMod val="40000"/>
                    <a:lumOff val="60000"/>
                  </a:schemeClr>
                </a:solidFill>
              </a:rPr>
              <a:t>    </a:t>
            </a:r>
            <a:r>
              <a:rPr lang="en-US">
                <a:solidFill>
                  <a:schemeClr val="accent3">
                    <a:lumMod val="40000"/>
                    <a:lumOff val="60000"/>
                  </a:schemeClr>
                </a:solidFill>
              </a:rPr>
              <a:t>      THEN(</a:t>
            </a:r>
          </a:p>
          <a:p>
            <a:r>
              <a:rPr lang="en-US">
                <a:solidFill>
                  <a:schemeClr val="accent3">
                    <a:lumMod val="40000"/>
                    <a:lumOff val="60000"/>
                  </a:schemeClr>
                </a:solidFill>
              </a:rPr>
              <a:t>               </a:t>
            </a:r>
            <a:r>
              <a:rPr lang="en-US">
                <a:solidFill>
                  <a:schemeClr val="accent3">
                    <a:lumMod val="40000"/>
                    <a:lumOff val="60000"/>
                  </a:schemeClr>
                </a:solidFill>
                <a:sym typeface="+mn-ea"/>
              </a:rPr>
              <a:t>WHEN(a, b, c).ignoreError(true),</a:t>
            </a:r>
          </a:p>
          <a:p>
            <a:r>
              <a:rPr lang="en-US">
                <a:solidFill>
                  <a:schemeClr val="accent3">
                    <a:lumMod val="40000"/>
                    <a:lumOff val="60000"/>
                  </a:schemeClr>
                </a:solidFill>
                <a:sym typeface="+mn-ea"/>
              </a:rPr>
              <a:t>               d</a:t>
            </a:r>
            <a:endParaRPr lang="en-US">
              <a:solidFill>
                <a:schemeClr val="accent3">
                  <a:lumMod val="40000"/>
                  <a:lumOff val="60000"/>
                </a:schemeClr>
              </a:solidFill>
            </a:endParaRPr>
          </a:p>
          <a:p>
            <a:r>
              <a:rPr lang="en-US">
                <a:solidFill>
                  <a:schemeClr val="accent3">
                    <a:lumMod val="40000"/>
                    <a:lumOff val="60000"/>
                  </a:schemeClr>
                </a:solidFill>
              </a:rPr>
              <a:t>          );</a:t>
            </a:r>
          </a:p>
          <a:p>
            <a:r>
              <a:rPr lang="en-US">
                <a:solidFill>
                  <a:schemeClr val="accent3">
                    <a:lumMod val="40000"/>
                    <a:lumOff val="60000"/>
                  </a:schemeClr>
                </a:solidFill>
              </a:rPr>
              <a:t>     </a:t>
            </a:r>
            <a:r>
              <a:rPr>
                <a:solidFill>
                  <a:schemeClr val="accent3">
                    <a:lumMod val="40000"/>
                    <a:lumOff val="60000"/>
                  </a:schemeClr>
                </a:solidFill>
              </a:rPr>
              <a:t>&lt;/chain&gt;</a:t>
            </a:r>
          </a:p>
          <a:p>
            <a:r>
              <a:rPr lang="en-US">
                <a:solidFill>
                  <a:schemeClr val="accent3">
                    <a:lumMod val="40000"/>
                    <a:lumOff val="60000"/>
                  </a:schemeClr>
                </a:solidFill>
              </a:rPr>
              <a:t>&lt;/flow&gt;</a:t>
            </a:r>
          </a:p>
        </p:txBody>
      </p:sp>
      <p:sp>
        <p:nvSpPr>
          <p:cNvPr id="4" name="!!c3"/>
          <p:cNvSpPr txBox="1"/>
          <p:nvPr/>
        </p:nvSpPr>
        <p:spPr>
          <a:xfrm>
            <a:off x="-5581650" y="2196465"/>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ignoreError(</a:t>
            </a:r>
            <a:r>
              <a:rPr lang="zh-CN" altLang="en-US" sz="1400">
                <a:solidFill>
                  <a:schemeClr val="bg1"/>
                </a:solidFill>
              </a:rPr>
              <a:t>默认</a:t>
            </a:r>
            <a:r>
              <a:rPr lang="en-US" altLang="zh-CN" sz="1400">
                <a:solidFill>
                  <a:schemeClr val="bg1"/>
                </a:solidFill>
              </a:rPr>
              <a:t>false)</a:t>
            </a:r>
            <a:r>
              <a:rPr lang="zh-CN" altLang="en-US" sz="1400">
                <a:solidFill>
                  <a:schemeClr val="bg1"/>
                </a:solidFill>
              </a:rPr>
              <a:t>关键字，代表</a:t>
            </a:r>
            <a:r>
              <a:rPr lang="en-US" altLang="zh-CN" sz="1400">
                <a:solidFill>
                  <a:schemeClr val="bg1"/>
                </a:solidFill>
              </a:rPr>
              <a:t>a,b,c</a:t>
            </a:r>
            <a:r>
              <a:rPr lang="zh-CN" altLang="en-US" sz="1400">
                <a:solidFill>
                  <a:schemeClr val="bg1"/>
                </a:solidFill>
              </a:rPr>
              <a:t>任一组件出错，不中断流程，继续执行</a:t>
            </a:r>
            <a:r>
              <a:rPr lang="en-US" altLang="zh-CN" sz="1400">
                <a:solidFill>
                  <a:schemeClr val="bg1"/>
                </a:solidFill>
              </a:rPr>
              <a:t>d</a:t>
            </a:r>
            <a:r>
              <a:rPr lang="zh-CN" altLang="en-US" sz="1400">
                <a:solidFill>
                  <a:schemeClr val="bg1"/>
                </a:solidFill>
              </a:rPr>
              <a:t>。</a:t>
            </a:r>
          </a:p>
        </p:txBody>
      </p:sp>
      <p:sp>
        <p:nvSpPr>
          <p:cNvPr id="16" name="!!d1"/>
          <p:cNvSpPr/>
          <p:nvPr/>
        </p:nvSpPr>
        <p:spPr>
          <a:xfrm>
            <a:off x="768350" y="3051175"/>
            <a:ext cx="5212080" cy="285305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d2"/>
          <p:cNvSpPr txBox="1"/>
          <p:nvPr/>
        </p:nvSpPr>
        <p:spPr>
          <a:xfrm>
            <a:off x="1050290" y="3324225"/>
            <a:ext cx="4707255" cy="2306955"/>
          </a:xfrm>
          <a:prstGeom prst="rect">
            <a:avLst/>
          </a:prstGeom>
          <a:noFill/>
        </p:spPr>
        <p:txBody>
          <a:bodyPr wrap="square" rtlCol="0">
            <a:spAutoFit/>
          </a:bodyPr>
          <a:lstStyle/>
          <a:p>
            <a:r>
              <a:rPr lang="en-US" sz="1600">
                <a:solidFill>
                  <a:schemeClr val="accent3">
                    <a:lumMod val="40000"/>
                    <a:lumOff val="60000"/>
                  </a:schemeClr>
                </a:solidFill>
              </a:rPr>
              <a:t>&lt;flow&gt;</a:t>
            </a:r>
            <a:endParaRPr sz="1600">
              <a:solidFill>
                <a:schemeClr val="accent3">
                  <a:lumMod val="40000"/>
                  <a:lumOff val="60000"/>
                </a:schemeClr>
              </a:solidFill>
            </a:endParaRPr>
          </a:p>
          <a:p>
            <a:r>
              <a:rPr lang="en-US" sz="1600">
                <a:solidFill>
                  <a:schemeClr val="accent3">
                    <a:lumMod val="40000"/>
                    <a:lumOff val="60000"/>
                  </a:schemeClr>
                </a:solidFill>
              </a:rPr>
              <a:t>     </a:t>
            </a:r>
            <a:r>
              <a:rPr sz="1600">
                <a:solidFill>
                  <a:schemeClr val="accent3">
                    <a:lumMod val="40000"/>
                    <a:lumOff val="60000"/>
                  </a:schemeClr>
                </a:solidFill>
              </a:rPr>
              <a:t>&lt;chain name="chain1"&gt;</a:t>
            </a:r>
          </a:p>
          <a:p>
            <a:r>
              <a:rPr sz="1600">
                <a:solidFill>
                  <a:schemeClr val="accent3">
                    <a:lumMod val="40000"/>
                    <a:lumOff val="60000"/>
                  </a:schemeClr>
                </a:solidFill>
              </a:rPr>
              <a:t>    </a:t>
            </a:r>
            <a:r>
              <a:rPr lang="en-US" sz="1600">
                <a:solidFill>
                  <a:schemeClr val="accent3">
                    <a:lumMod val="40000"/>
                    <a:lumOff val="60000"/>
                  </a:schemeClr>
                </a:solidFill>
              </a:rPr>
              <a:t>      THEN(</a:t>
            </a:r>
          </a:p>
          <a:p>
            <a:r>
              <a:rPr lang="en-US" sz="1600">
                <a:solidFill>
                  <a:schemeClr val="accent3">
                    <a:lumMod val="40000"/>
                    <a:lumOff val="60000"/>
                  </a:schemeClr>
                </a:solidFill>
              </a:rPr>
              <a:t>               </a:t>
            </a:r>
            <a:r>
              <a:rPr lang="en-US" sz="1600">
                <a:solidFill>
                  <a:schemeClr val="accent3">
                    <a:lumMod val="40000"/>
                    <a:lumOff val="60000"/>
                  </a:schemeClr>
                </a:solidFill>
                <a:sym typeface="+mn-ea"/>
              </a:rPr>
              <a:t>WHEN(a, b,   c).threadPool(“com.xxxx.xxx.CustomThreadPool”),</a:t>
            </a:r>
          </a:p>
          <a:p>
            <a:r>
              <a:rPr lang="en-US" sz="1600">
                <a:solidFill>
                  <a:schemeClr val="accent3">
                    <a:lumMod val="40000"/>
                    <a:lumOff val="60000"/>
                  </a:schemeClr>
                </a:solidFill>
                <a:sym typeface="+mn-ea"/>
              </a:rPr>
              <a:t>               d</a:t>
            </a:r>
            <a:endParaRPr lang="en-US" sz="1600">
              <a:solidFill>
                <a:schemeClr val="accent3">
                  <a:lumMod val="40000"/>
                  <a:lumOff val="60000"/>
                </a:schemeClr>
              </a:solidFill>
            </a:endParaRPr>
          </a:p>
          <a:p>
            <a:r>
              <a:rPr lang="en-US" sz="1600">
                <a:solidFill>
                  <a:schemeClr val="accent3">
                    <a:lumMod val="40000"/>
                    <a:lumOff val="60000"/>
                  </a:schemeClr>
                </a:solidFill>
              </a:rPr>
              <a:t>          );</a:t>
            </a:r>
          </a:p>
          <a:p>
            <a:r>
              <a:rPr lang="en-US" sz="1600">
                <a:solidFill>
                  <a:schemeClr val="accent3">
                    <a:lumMod val="40000"/>
                    <a:lumOff val="60000"/>
                  </a:schemeClr>
                </a:solidFill>
              </a:rPr>
              <a:t>     </a:t>
            </a:r>
            <a:r>
              <a:rPr sz="1600">
                <a:solidFill>
                  <a:schemeClr val="accent3">
                    <a:lumMod val="40000"/>
                    <a:lumOff val="60000"/>
                  </a:schemeClr>
                </a:solidFill>
              </a:rPr>
              <a:t>&lt;/chain&gt;</a:t>
            </a:r>
          </a:p>
          <a:p>
            <a:r>
              <a:rPr lang="en-US" sz="1600">
                <a:solidFill>
                  <a:schemeClr val="accent3">
                    <a:lumMod val="40000"/>
                    <a:lumOff val="60000"/>
                  </a:schemeClr>
                </a:solidFill>
              </a:rPr>
              <a:t>&lt;/flow&gt;</a:t>
            </a:r>
          </a:p>
        </p:txBody>
      </p:sp>
      <p:sp>
        <p:nvSpPr>
          <p:cNvPr id="18" name="!!d3"/>
          <p:cNvSpPr txBox="1"/>
          <p:nvPr/>
        </p:nvSpPr>
        <p:spPr>
          <a:xfrm>
            <a:off x="812800" y="2393315"/>
            <a:ext cx="5122545"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threadPool</a:t>
            </a:r>
            <a:r>
              <a:rPr lang="zh-CN" altLang="en-US" sz="1400">
                <a:solidFill>
                  <a:schemeClr val="bg1"/>
                </a:solidFill>
              </a:rPr>
              <a:t>关键字能定义其并行的单独线程池，默认为系统内全局线程池。</a:t>
            </a:r>
          </a:p>
        </p:txBody>
      </p:sp>
      <p:sp>
        <p:nvSpPr>
          <p:cNvPr id="5" name="矩形 4">
            <a:extLst>
              <a:ext uri="{FF2B5EF4-FFF2-40B4-BE49-F238E27FC236}">
                <a16:creationId xmlns:a16="http://schemas.microsoft.com/office/drawing/2014/main" id="{DBD190D5-0A74-A57A-F8CC-CB509E879021}"/>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矩形 6">
            <a:extLst>
              <a:ext uri="{FF2B5EF4-FFF2-40B4-BE49-F238E27FC236}">
                <a16:creationId xmlns:a16="http://schemas.microsoft.com/office/drawing/2014/main" id="{0A0F8F4F-BDD1-63A2-02F2-F7C65CF4D745}"/>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tc">
            <a:extLst>
              <a:ext uri="{FF2B5EF4-FFF2-40B4-BE49-F238E27FC236}">
                <a16:creationId xmlns:a16="http://schemas.microsoft.com/office/drawing/2014/main" id="{CFE3B617-CDC4-45F4-F4EE-12D24A00DD0B}"/>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4" name="!!tc3">
            <a:extLst>
              <a:ext uri="{FF2B5EF4-FFF2-40B4-BE49-F238E27FC236}">
                <a16:creationId xmlns:a16="http://schemas.microsoft.com/office/drawing/2014/main" id="{80D3096C-5CEA-9F98-540E-4A72C0F467E0}"/>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571875"/>
            <a:ext cx="3542665" cy="163004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SWITCH(a).to(b, c, d);</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8" name="文本框 7"/>
          <p:cNvSpPr txBox="1"/>
          <p:nvPr/>
        </p:nvSpPr>
        <p:spPr>
          <a:xfrm>
            <a:off x="768350" y="1636395"/>
            <a:ext cx="9307195" cy="645160"/>
          </a:xfrm>
          <a:prstGeom prst="rect">
            <a:avLst/>
          </a:prstGeom>
          <a:noFill/>
        </p:spPr>
        <p:txBody>
          <a:bodyPr wrap="square" rtlCol="0">
            <a:spAutoFit/>
          </a:bodyPr>
          <a:lstStyle/>
          <a:p>
            <a:r>
              <a:rPr lang="en-US" altLang="zh-CN">
                <a:solidFill>
                  <a:schemeClr val="bg1"/>
                </a:solidFill>
              </a:rPr>
              <a:t>SWITCH</a:t>
            </a:r>
            <a:r>
              <a:rPr lang="zh-CN" altLang="en-US">
                <a:solidFill>
                  <a:schemeClr val="bg1"/>
                </a:solidFill>
              </a:rPr>
              <a:t>关键字代表选择结构，以下表达式代表经过选择组件</a:t>
            </a:r>
            <a:r>
              <a:rPr lang="en-US" altLang="zh-CN">
                <a:solidFill>
                  <a:schemeClr val="bg1"/>
                </a:solidFill>
              </a:rPr>
              <a:t>a</a:t>
            </a:r>
            <a:r>
              <a:rPr lang="zh-CN" altLang="en-US">
                <a:solidFill>
                  <a:schemeClr val="bg1"/>
                </a:solidFill>
              </a:rPr>
              <a:t>的执行后，路由到</a:t>
            </a:r>
            <a:r>
              <a:rPr lang="en-US" altLang="zh-CN">
                <a:solidFill>
                  <a:schemeClr val="bg1"/>
                </a:solidFill>
              </a:rPr>
              <a:t>b,c,d</a:t>
            </a:r>
            <a:r>
              <a:rPr lang="zh-CN" altLang="en-US">
                <a:solidFill>
                  <a:schemeClr val="bg1"/>
                </a:solidFill>
              </a:rPr>
              <a:t>中的一个组件。</a:t>
            </a:r>
          </a:p>
        </p:txBody>
      </p:sp>
      <p:pic>
        <p:nvPicPr>
          <p:cNvPr id="9" name="!!chart" descr="e5 (2)"/>
          <p:cNvPicPr>
            <a:picLocks noChangeAspect="1"/>
          </p:cNvPicPr>
          <p:nvPr/>
        </p:nvPicPr>
        <p:blipFill>
          <a:blip r:embed="rId8"/>
          <a:stretch>
            <a:fillRect/>
          </a:stretch>
        </p:blipFill>
        <p:spPr>
          <a:xfrm>
            <a:off x="6969760" y="2959735"/>
            <a:ext cx="2878455" cy="2853690"/>
          </a:xfrm>
          <a:prstGeom prst="rect">
            <a:avLst/>
          </a:prstGeom>
        </p:spPr>
      </p:pic>
      <p:sp>
        <p:nvSpPr>
          <p:cNvPr id="2" name="矩形 1">
            <a:extLst>
              <a:ext uri="{FF2B5EF4-FFF2-40B4-BE49-F238E27FC236}">
                <a16:creationId xmlns:a16="http://schemas.microsoft.com/office/drawing/2014/main" id="{673A1944-1928-2E11-A4F5-3E47CCB8F8F8}"/>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BCE87043-9D91-F1EC-1550-5DEA51F1B275}"/>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4D9C8F6C-0A04-5A2A-0FA4-34FB276E4C29}"/>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3" name="!!tc3">
            <a:extLst>
              <a:ext uri="{FF2B5EF4-FFF2-40B4-BE49-F238E27FC236}">
                <a16:creationId xmlns:a16="http://schemas.microsoft.com/office/drawing/2014/main" id="{B8DA8B84-B715-D225-D829-EEF5EF34AC0E}"/>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2245360"/>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IF(x1, a)</a:t>
            </a:r>
          </a:p>
          <a:p>
            <a:r>
              <a:rPr lang="en-US" sz="2000">
                <a:solidFill>
                  <a:schemeClr val="accent3">
                    <a:lumMod val="40000"/>
                    <a:lumOff val="60000"/>
                  </a:schemeClr>
                </a:solidFill>
              </a:rPr>
              <a:t>       .ELIF(x2, b)</a:t>
            </a:r>
          </a:p>
          <a:p>
            <a:r>
              <a:rPr lang="en-US" sz="2000">
                <a:solidFill>
                  <a:schemeClr val="accent3">
                    <a:lumMod val="40000"/>
                    <a:lumOff val="60000"/>
                  </a:schemeClr>
                </a:solidFill>
              </a:rPr>
              <a:t>       .ELIF(x3, c)</a:t>
            </a:r>
          </a:p>
          <a:p>
            <a:r>
              <a:rPr lang="en-US" sz="2000">
                <a:solidFill>
                  <a:schemeClr val="accent3">
                    <a:lumMod val="40000"/>
                    <a:lumOff val="60000"/>
                  </a:schemeClr>
                </a:solidFill>
              </a:rPr>
              <a:t>       .ELIF(x4, d)</a:t>
            </a:r>
          </a:p>
          <a:p>
            <a:r>
              <a:rPr lang="en-US" sz="2000">
                <a:solidFill>
                  <a:schemeClr val="accent3">
                    <a:lumMod val="40000"/>
                    <a:lumOff val="60000"/>
                  </a:schemeClr>
                </a:solidFill>
              </a:rPr>
              <a:t>       .ELSE(THEN(m, n));</a:t>
            </a:r>
          </a:p>
          <a:p>
            <a:r>
              <a:rPr lang="en-US" sz="200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SWITCH</a:t>
            </a:r>
            <a:r>
              <a:rPr lang="zh-CN" altLang="en-US">
                <a:solidFill>
                  <a:schemeClr val="bg1"/>
                </a:solidFill>
              </a:rPr>
              <a:t>关键字代表条件判断，以下表达式相当于</a:t>
            </a:r>
            <a:r>
              <a:rPr lang="en-US" altLang="zh-CN">
                <a:solidFill>
                  <a:schemeClr val="bg1"/>
                </a:solidFill>
              </a:rPr>
              <a:t>Java</a:t>
            </a:r>
            <a:r>
              <a:rPr lang="zh-CN" altLang="en-US">
                <a:solidFill>
                  <a:schemeClr val="bg1"/>
                </a:solidFill>
              </a:rPr>
              <a:t>中的</a:t>
            </a:r>
            <a:r>
              <a:rPr lang="en-US" altLang="zh-CN">
                <a:solidFill>
                  <a:schemeClr val="bg1"/>
                </a:solidFill>
              </a:rPr>
              <a:t>if...else if...else</a:t>
            </a:r>
          </a:p>
        </p:txBody>
      </p:sp>
      <p:pic>
        <p:nvPicPr>
          <p:cNvPr id="10" name="!!chart" descr="e13 (1)"/>
          <p:cNvPicPr>
            <a:picLocks noChangeAspect="1"/>
          </p:cNvPicPr>
          <p:nvPr/>
        </p:nvPicPr>
        <p:blipFill>
          <a:blip r:embed="rId8"/>
          <a:stretch>
            <a:fillRect/>
          </a:stretch>
        </p:blipFill>
        <p:spPr>
          <a:xfrm>
            <a:off x="5972810" y="3094355"/>
            <a:ext cx="5869940" cy="2752090"/>
          </a:xfrm>
          <a:prstGeom prst="rect">
            <a:avLst/>
          </a:prstGeom>
        </p:spPr>
      </p:pic>
      <p:sp>
        <p:nvSpPr>
          <p:cNvPr id="2" name="矩形 1">
            <a:extLst>
              <a:ext uri="{FF2B5EF4-FFF2-40B4-BE49-F238E27FC236}">
                <a16:creationId xmlns:a16="http://schemas.microsoft.com/office/drawing/2014/main" id="{86D2333F-1FCD-A1F3-4C74-24AF75596617}"/>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5C0D9305-460B-8579-33A7-597DFBB12BEE}"/>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E7A004A5-6356-DC1E-3CF8-828753EE0538}"/>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3" name="!!tc3">
            <a:extLst>
              <a:ext uri="{FF2B5EF4-FFF2-40B4-BE49-F238E27FC236}">
                <a16:creationId xmlns:a16="http://schemas.microsoft.com/office/drawing/2014/main" id="{56CBD0AF-EB98-D984-5900-023DDBC3CF9C}"/>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1630045"/>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FOR(5).DO(</a:t>
            </a:r>
          </a:p>
          <a:p>
            <a:r>
              <a:rPr lang="en-US" sz="2000">
                <a:solidFill>
                  <a:schemeClr val="accent3">
                    <a:lumMod val="40000"/>
                    <a:lumOff val="60000"/>
                  </a:schemeClr>
                </a:solidFill>
              </a:rPr>
              <a:t>      THEN(a, b, c)</a:t>
            </a:r>
          </a:p>
          <a:p>
            <a:r>
              <a:rPr lang="en-US" sz="2000">
                <a:solidFill>
                  <a:schemeClr val="accent3">
                    <a:lumMod val="40000"/>
                    <a:lumOff val="60000"/>
                  </a:schemeClr>
                </a:solidFill>
              </a:rPr>
              <a:t>   )</a:t>
            </a:r>
          </a:p>
          <a:p>
            <a:r>
              <a:rPr lang="en-US" sz="200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FOR</a:t>
            </a:r>
            <a:r>
              <a:rPr lang="zh-CN" altLang="en-US">
                <a:solidFill>
                  <a:schemeClr val="bg1"/>
                </a:solidFill>
              </a:rPr>
              <a:t>关键字代表次数循环，有以下用法</a:t>
            </a:r>
          </a:p>
        </p:txBody>
      </p:sp>
      <p:sp>
        <p:nvSpPr>
          <p:cNvPr id="2" name="圆角矩形 1"/>
          <p:cNvSpPr/>
          <p:nvPr/>
        </p:nvSpPr>
        <p:spPr>
          <a:xfrm>
            <a:off x="657098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859270" y="3347720"/>
            <a:ext cx="4640580" cy="1630045"/>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FOR(f).DO(</a:t>
            </a:r>
          </a:p>
          <a:p>
            <a:r>
              <a:rPr lang="en-US" sz="2000">
                <a:solidFill>
                  <a:schemeClr val="accent3">
                    <a:lumMod val="40000"/>
                    <a:lumOff val="60000"/>
                  </a:schemeClr>
                </a:solidFill>
              </a:rPr>
              <a:t>      THEN(a, b, c)</a:t>
            </a:r>
          </a:p>
          <a:p>
            <a:r>
              <a:rPr lang="en-US" sz="2000">
                <a:solidFill>
                  <a:schemeClr val="accent3">
                    <a:lumMod val="40000"/>
                    <a:lumOff val="60000"/>
                  </a:schemeClr>
                </a:solidFill>
              </a:rPr>
              <a:t>   )</a:t>
            </a:r>
          </a:p>
          <a:p>
            <a:r>
              <a:rPr lang="en-US" sz="2000">
                <a:solidFill>
                  <a:schemeClr val="accent3">
                    <a:lumMod val="40000"/>
                    <a:lumOff val="60000"/>
                  </a:schemeClr>
                </a:solidFill>
              </a:rPr>
              <a:t>&lt;/chain&gt;</a:t>
            </a:r>
          </a:p>
        </p:txBody>
      </p:sp>
      <p:sp>
        <p:nvSpPr>
          <p:cNvPr id="4" name="文本框 3"/>
          <p:cNvSpPr txBox="1"/>
          <p:nvPr>
            <p:custDataLst>
              <p:tags r:id="rId2"/>
            </p:custDataLst>
          </p:nvPr>
        </p:nvSpPr>
        <p:spPr>
          <a:xfrm>
            <a:off x="707390" y="6068060"/>
            <a:ext cx="3711575" cy="306705"/>
          </a:xfrm>
          <a:prstGeom prst="rect">
            <a:avLst/>
          </a:prstGeom>
        </p:spPr>
        <p:txBody>
          <a:bodyPr wrap="square">
            <a:normAutofit/>
          </a:bodyPr>
          <a:lstStyle>
            <a:defPPr>
              <a:defRPr lang="zh-CN"/>
            </a:defPPr>
          </a:lstStyle>
          <a:p>
            <a:r>
              <a:rPr lang="en-US" altLang="zh-CN" sz="900">
                <a:solidFill>
                  <a:schemeClr val="bg1"/>
                </a:solidFill>
                <a:latin typeface="+mn-lt"/>
                <a:ea typeface="+mn-ea"/>
              </a:rPr>
              <a:t>* FOR</a:t>
            </a:r>
            <a:r>
              <a:rPr lang="zh-CN" altLang="en-US" sz="900">
                <a:solidFill>
                  <a:schemeClr val="bg1"/>
                </a:solidFill>
                <a:latin typeface="+mn-lt"/>
                <a:ea typeface="+mn-ea"/>
              </a:rPr>
              <a:t>关键字的具体用法和</a:t>
            </a:r>
            <a:r>
              <a:rPr lang="en-US" altLang="zh-CN" sz="900">
                <a:solidFill>
                  <a:schemeClr val="bg1"/>
                </a:solidFill>
                <a:latin typeface="+mn-lt"/>
                <a:ea typeface="+mn-ea"/>
              </a:rPr>
              <a:t>FOR</a:t>
            </a:r>
            <a:r>
              <a:rPr lang="zh-CN" altLang="en-US" sz="900">
                <a:solidFill>
                  <a:schemeClr val="bg1"/>
                </a:solidFill>
                <a:latin typeface="+mn-lt"/>
                <a:ea typeface="+mn-ea"/>
              </a:rPr>
              <a:t>组件如何定义请参考官方文档</a:t>
            </a:r>
          </a:p>
        </p:txBody>
      </p:sp>
      <p:sp>
        <p:nvSpPr>
          <p:cNvPr id="10" name="矩形 9">
            <a:extLst>
              <a:ext uri="{FF2B5EF4-FFF2-40B4-BE49-F238E27FC236}">
                <a16:creationId xmlns:a16="http://schemas.microsoft.com/office/drawing/2014/main" id="{7D9881C2-2706-57D1-C130-6E25984633BF}"/>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a:extLst>
              <a:ext uri="{FF2B5EF4-FFF2-40B4-BE49-F238E27FC236}">
                <a16:creationId xmlns:a16="http://schemas.microsoft.com/office/drawing/2014/main" id="{D1F5F743-E684-66C7-30D7-7EE94393CE62}"/>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4" name="!!tc">
            <a:extLst>
              <a:ext uri="{FF2B5EF4-FFF2-40B4-BE49-F238E27FC236}">
                <a16:creationId xmlns:a16="http://schemas.microsoft.com/office/drawing/2014/main" id="{0C6099F6-DEE0-81C4-B0E6-A617E2A3221E}"/>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5" name="!!tc3">
            <a:extLst>
              <a:ext uri="{FF2B5EF4-FFF2-40B4-BE49-F238E27FC236}">
                <a16:creationId xmlns:a16="http://schemas.microsoft.com/office/drawing/2014/main" id="{A729DC6C-B5D9-C9CE-6DA0-93F4EA392870}"/>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1777832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1630045"/>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WHILE(w).DO(</a:t>
            </a:r>
          </a:p>
          <a:p>
            <a:r>
              <a:rPr lang="en-US" sz="2000">
                <a:solidFill>
                  <a:schemeClr val="accent3">
                    <a:lumMod val="40000"/>
                    <a:lumOff val="60000"/>
                  </a:schemeClr>
                </a:solidFill>
              </a:rPr>
              <a:t>      THEN(a, b, c)</a:t>
            </a:r>
          </a:p>
          <a:p>
            <a:r>
              <a:rPr lang="en-US" sz="2000">
                <a:solidFill>
                  <a:schemeClr val="accent3">
                    <a:lumMod val="40000"/>
                    <a:lumOff val="60000"/>
                  </a:schemeClr>
                </a:solidFill>
              </a:rPr>
              <a:t>   )</a:t>
            </a:r>
          </a:p>
          <a:p>
            <a:r>
              <a:rPr lang="en-US" sz="200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WHILE</a:t>
            </a:r>
            <a:r>
              <a:rPr lang="zh-CN" altLang="en-US">
                <a:solidFill>
                  <a:schemeClr val="bg1"/>
                </a:solidFill>
              </a:rPr>
              <a:t>关键字代表条件循环，有以下用法</a:t>
            </a:r>
          </a:p>
        </p:txBody>
      </p:sp>
      <p:sp>
        <p:nvSpPr>
          <p:cNvPr id="4" name="文本框 3"/>
          <p:cNvSpPr txBox="1"/>
          <p:nvPr>
            <p:custDataLst>
              <p:tags r:id="rId2"/>
            </p:custDataLst>
          </p:nvPr>
        </p:nvSpPr>
        <p:spPr>
          <a:xfrm>
            <a:off x="707390" y="6068060"/>
            <a:ext cx="3711575" cy="306705"/>
          </a:xfrm>
          <a:prstGeom prst="rect">
            <a:avLst/>
          </a:prstGeom>
        </p:spPr>
        <p:txBody>
          <a:bodyPr wrap="square">
            <a:normAutofit/>
          </a:bodyPr>
          <a:lstStyle>
            <a:defPPr>
              <a:defRPr lang="zh-CN"/>
            </a:defPPr>
          </a:lstStyle>
          <a:p>
            <a:r>
              <a:rPr lang="en-US" altLang="zh-CN" sz="900">
                <a:solidFill>
                  <a:schemeClr val="bg1"/>
                </a:solidFill>
                <a:latin typeface="+mn-lt"/>
                <a:ea typeface="+mn-ea"/>
              </a:rPr>
              <a:t>* WHILE</a:t>
            </a:r>
            <a:r>
              <a:rPr lang="zh-CN" altLang="en-US" sz="900">
                <a:solidFill>
                  <a:schemeClr val="bg1"/>
                </a:solidFill>
                <a:latin typeface="+mn-lt"/>
                <a:ea typeface="+mn-ea"/>
              </a:rPr>
              <a:t>关键字的具体用法和</a:t>
            </a:r>
            <a:r>
              <a:rPr lang="en-US" altLang="zh-CN" sz="900">
                <a:solidFill>
                  <a:schemeClr val="bg1"/>
                </a:solidFill>
                <a:latin typeface="+mn-lt"/>
                <a:ea typeface="+mn-ea"/>
              </a:rPr>
              <a:t>FOR</a:t>
            </a:r>
            <a:r>
              <a:rPr lang="zh-CN" altLang="en-US" sz="900">
                <a:solidFill>
                  <a:schemeClr val="bg1"/>
                </a:solidFill>
                <a:latin typeface="+mn-lt"/>
                <a:ea typeface="+mn-ea"/>
              </a:rPr>
              <a:t>组件如何定义请参考官方文档</a:t>
            </a:r>
          </a:p>
        </p:txBody>
      </p:sp>
      <p:sp>
        <p:nvSpPr>
          <p:cNvPr id="2" name="矩形 1">
            <a:extLst>
              <a:ext uri="{FF2B5EF4-FFF2-40B4-BE49-F238E27FC236}">
                <a16:creationId xmlns:a16="http://schemas.microsoft.com/office/drawing/2014/main" id="{9C482A1F-5475-15B4-1AD4-E99CC07EBCD8}"/>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000BC93F-E8CA-33AB-7AB6-2A84D3D938AD}"/>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0" name="!!tc">
            <a:extLst>
              <a:ext uri="{FF2B5EF4-FFF2-40B4-BE49-F238E27FC236}">
                <a16:creationId xmlns:a16="http://schemas.microsoft.com/office/drawing/2014/main" id="{B6304B72-3ED0-4912-350F-6E77CC2824EA}"/>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3" name="!!tc3">
            <a:extLst>
              <a:ext uri="{FF2B5EF4-FFF2-40B4-BE49-F238E27FC236}">
                <a16:creationId xmlns:a16="http://schemas.microsoft.com/office/drawing/2014/main" id="{411AF2E1-D07B-D1A9-8BEB-CBFA5E413F36}"/>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1630045"/>
          </a:xfrm>
          <a:prstGeom prst="rect">
            <a:avLst/>
          </a:prstGeom>
          <a:noFill/>
        </p:spPr>
        <p:txBody>
          <a:bodyPr wrap="square" rtlCol="0">
            <a:spAutoFit/>
          </a:bodyPr>
          <a:lstStyle/>
          <a:p>
            <a:r>
              <a:rPr lang="en-US" sz="2000" dirty="0">
                <a:solidFill>
                  <a:schemeClr val="accent3">
                    <a:lumMod val="40000"/>
                    <a:lumOff val="60000"/>
                  </a:schemeClr>
                </a:solidFill>
              </a:rPr>
              <a:t>&lt;chain name="chain1"&gt;</a:t>
            </a:r>
          </a:p>
          <a:p>
            <a:r>
              <a:rPr lang="en-US" sz="2000" dirty="0">
                <a:solidFill>
                  <a:schemeClr val="accent3">
                    <a:lumMod val="40000"/>
                    <a:lumOff val="60000"/>
                  </a:schemeClr>
                </a:solidFill>
              </a:rPr>
              <a:t>   ITERATOR(x).DO(</a:t>
            </a:r>
          </a:p>
          <a:p>
            <a:r>
              <a:rPr lang="en-US" sz="2000" dirty="0">
                <a:solidFill>
                  <a:schemeClr val="accent3">
                    <a:lumMod val="40000"/>
                    <a:lumOff val="60000"/>
                  </a:schemeClr>
                </a:solidFill>
              </a:rPr>
              <a:t>      THEN(a, b, c)</a:t>
            </a:r>
          </a:p>
          <a:p>
            <a:r>
              <a:rPr lang="en-US" sz="2000" dirty="0">
                <a:solidFill>
                  <a:schemeClr val="accent3">
                    <a:lumMod val="40000"/>
                    <a:lumOff val="60000"/>
                  </a:schemeClr>
                </a:solidFill>
              </a:rPr>
              <a:t>   )</a:t>
            </a:r>
          </a:p>
          <a:p>
            <a:r>
              <a:rPr lang="en-US" sz="2000" dirty="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dirty="0">
                <a:solidFill>
                  <a:schemeClr val="bg1"/>
                </a:solidFill>
              </a:rPr>
              <a:t>ITERATOR</a:t>
            </a:r>
            <a:r>
              <a:rPr lang="zh-CN" altLang="en-US" dirty="0">
                <a:solidFill>
                  <a:schemeClr val="bg1"/>
                </a:solidFill>
              </a:rPr>
              <a:t>关键字代表迭代循环，有以下用法</a:t>
            </a:r>
          </a:p>
        </p:txBody>
      </p:sp>
      <p:sp>
        <p:nvSpPr>
          <p:cNvPr id="4" name="文本框 3"/>
          <p:cNvSpPr txBox="1"/>
          <p:nvPr>
            <p:custDataLst>
              <p:tags r:id="rId2"/>
            </p:custDataLst>
          </p:nvPr>
        </p:nvSpPr>
        <p:spPr>
          <a:xfrm>
            <a:off x="707390" y="6068060"/>
            <a:ext cx="3711575" cy="306705"/>
          </a:xfrm>
          <a:prstGeom prst="rect">
            <a:avLst/>
          </a:prstGeom>
        </p:spPr>
        <p:txBody>
          <a:bodyPr wrap="square">
            <a:normAutofit fontScale="92500"/>
          </a:bodyPr>
          <a:lstStyle>
            <a:defPPr>
              <a:defRPr lang="zh-CN"/>
            </a:defPPr>
          </a:lstStyle>
          <a:p>
            <a:r>
              <a:rPr lang="en-US" altLang="zh-CN" sz="900" dirty="0">
                <a:solidFill>
                  <a:schemeClr val="bg1"/>
                </a:solidFill>
                <a:latin typeface="+mn-lt"/>
                <a:ea typeface="+mn-ea"/>
              </a:rPr>
              <a:t>* </a:t>
            </a:r>
            <a:r>
              <a:rPr lang="en-US" altLang="zh-CN" sz="900" dirty="0">
                <a:solidFill>
                  <a:schemeClr val="bg1"/>
                </a:solidFill>
              </a:rPr>
              <a:t>ITERATOR</a:t>
            </a:r>
            <a:r>
              <a:rPr lang="zh-CN" altLang="en-US" sz="900" dirty="0">
                <a:solidFill>
                  <a:schemeClr val="bg1"/>
                </a:solidFill>
                <a:latin typeface="+mn-lt"/>
                <a:ea typeface="+mn-ea"/>
              </a:rPr>
              <a:t>关键字的具体用法和</a:t>
            </a:r>
            <a:r>
              <a:rPr lang="en-US" altLang="zh-CN" sz="900" dirty="0">
                <a:solidFill>
                  <a:schemeClr val="bg1"/>
                </a:solidFill>
                <a:latin typeface="+mn-lt"/>
                <a:ea typeface="+mn-ea"/>
              </a:rPr>
              <a:t>ITERATOR</a:t>
            </a:r>
            <a:r>
              <a:rPr lang="zh-CN" altLang="en-US" sz="900" dirty="0">
                <a:solidFill>
                  <a:schemeClr val="bg1"/>
                </a:solidFill>
                <a:latin typeface="+mn-lt"/>
                <a:ea typeface="+mn-ea"/>
              </a:rPr>
              <a:t>组件如何定义请参考官方文档</a:t>
            </a:r>
          </a:p>
        </p:txBody>
      </p:sp>
      <p:sp>
        <p:nvSpPr>
          <p:cNvPr id="10" name="文本框 9">
            <a:extLst>
              <a:ext uri="{FF2B5EF4-FFF2-40B4-BE49-F238E27FC236}">
                <a16:creationId xmlns:a16="http://schemas.microsoft.com/office/drawing/2014/main" id="{CF3F9959-4C3A-F5CB-5DEC-8AE71CFACB8B}"/>
              </a:ext>
            </a:extLst>
          </p:cNvPr>
          <p:cNvSpPr txBox="1"/>
          <p:nvPr/>
        </p:nvSpPr>
        <p:spPr>
          <a:xfrm>
            <a:off x="6374939" y="2914387"/>
            <a:ext cx="5048711" cy="646331"/>
          </a:xfrm>
          <a:prstGeom prst="rect">
            <a:avLst/>
          </a:prstGeom>
          <a:noFill/>
        </p:spPr>
        <p:txBody>
          <a:bodyPr wrap="square" rtlCol="0">
            <a:spAutoFit/>
          </a:bodyPr>
          <a:lstStyle/>
          <a:p>
            <a:r>
              <a:rPr lang="zh-CN" altLang="en-US" dirty="0">
                <a:solidFill>
                  <a:schemeClr val="bg1"/>
                </a:solidFill>
              </a:rPr>
              <a:t>其中</a:t>
            </a:r>
            <a:r>
              <a:rPr lang="en-US" altLang="zh-CN" dirty="0">
                <a:solidFill>
                  <a:schemeClr val="bg1"/>
                </a:solidFill>
              </a:rPr>
              <a:t>ITERATOR</a:t>
            </a:r>
            <a:r>
              <a:rPr lang="zh-CN" altLang="en-US" dirty="0">
                <a:solidFill>
                  <a:schemeClr val="bg1"/>
                </a:solidFill>
              </a:rPr>
              <a:t>里的组件</a:t>
            </a:r>
            <a:r>
              <a:rPr lang="en-US" altLang="zh-CN" dirty="0">
                <a:solidFill>
                  <a:schemeClr val="bg1"/>
                </a:solidFill>
              </a:rPr>
              <a:t>x</a:t>
            </a:r>
            <a:r>
              <a:rPr lang="zh-CN" altLang="en-US" dirty="0">
                <a:solidFill>
                  <a:schemeClr val="bg1"/>
                </a:solidFill>
              </a:rPr>
              <a:t>，为</a:t>
            </a:r>
            <a:r>
              <a:rPr lang="en-US" altLang="zh-CN" dirty="0">
                <a:solidFill>
                  <a:schemeClr val="bg1"/>
                </a:solidFill>
              </a:rPr>
              <a:t>java</a:t>
            </a:r>
            <a:r>
              <a:rPr lang="zh-CN" altLang="en-US" dirty="0">
                <a:solidFill>
                  <a:schemeClr val="bg1"/>
                </a:solidFill>
              </a:rPr>
              <a:t>组件，返回一个</a:t>
            </a:r>
            <a:r>
              <a:rPr lang="en-US" altLang="zh-CN" dirty="0">
                <a:solidFill>
                  <a:schemeClr val="bg1"/>
                </a:solidFill>
              </a:rPr>
              <a:t>java</a:t>
            </a:r>
            <a:r>
              <a:rPr lang="zh-CN" altLang="en-US" dirty="0">
                <a:solidFill>
                  <a:schemeClr val="bg1"/>
                </a:solidFill>
              </a:rPr>
              <a:t>的</a:t>
            </a:r>
            <a:r>
              <a:rPr lang="en-US" altLang="zh-CN" dirty="0">
                <a:solidFill>
                  <a:schemeClr val="bg1"/>
                </a:solidFill>
              </a:rPr>
              <a:t>Iterator</a:t>
            </a:r>
            <a:r>
              <a:rPr lang="zh-CN" altLang="en-US" dirty="0">
                <a:solidFill>
                  <a:schemeClr val="bg1"/>
                </a:solidFill>
              </a:rPr>
              <a:t>对象</a:t>
            </a:r>
          </a:p>
        </p:txBody>
      </p:sp>
      <p:sp>
        <p:nvSpPr>
          <p:cNvPr id="2" name="矩形 1">
            <a:extLst>
              <a:ext uri="{FF2B5EF4-FFF2-40B4-BE49-F238E27FC236}">
                <a16:creationId xmlns:a16="http://schemas.microsoft.com/office/drawing/2014/main" id="{89A7A307-068E-5748-FDF5-A40BA9782501}"/>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50DE8555-B006-736E-8EA3-B37EC4E95800}"/>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tc">
            <a:extLst>
              <a:ext uri="{FF2B5EF4-FFF2-40B4-BE49-F238E27FC236}">
                <a16:creationId xmlns:a16="http://schemas.microsoft.com/office/drawing/2014/main" id="{C4C9D5EE-DF4B-E618-1425-D4D07D05FE82}"/>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4" name="!!tc3">
            <a:extLst>
              <a:ext uri="{FF2B5EF4-FFF2-40B4-BE49-F238E27FC236}">
                <a16:creationId xmlns:a16="http://schemas.microsoft.com/office/drawing/2014/main" id="{066571FF-E47C-5B49-0495-631E1AB5A8CB}"/>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extLst>
      <p:ext uri="{BB962C8B-B14F-4D97-AF65-F5344CB8AC3E}">
        <p14:creationId xmlns:p14="http://schemas.microsoft.com/office/powerpoint/2010/main" val="3213508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1" y="2959735"/>
            <a:ext cx="3416191"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3251889" cy="1477328"/>
          </a:xfrm>
          <a:prstGeom prst="rect">
            <a:avLst/>
          </a:prstGeom>
          <a:noFill/>
        </p:spPr>
        <p:txBody>
          <a:bodyPr wrap="square" rtlCol="0">
            <a:spAutoFit/>
          </a:bodyPr>
          <a:lstStyle/>
          <a:p>
            <a:r>
              <a:rPr lang="en-US" dirty="0">
                <a:solidFill>
                  <a:schemeClr val="accent3">
                    <a:lumMod val="40000"/>
                    <a:lumOff val="60000"/>
                  </a:schemeClr>
                </a:solidFill>
              </a:rPr>
              <a:t>&lt;chain name="chain1"&gt;</a:t>
            </a:r>
          </a:p>
          <a:p>
            <a:r>
              <a:rPr lang="en-US" dirty="0">
                <a:solidFill>
                  <a:schemeClr val="accent3">
                    <a:lumMod val="40000"/>
                    <a:lumOff val="60000"/>
                  </a:schemeClr>
                </a:solidFill>
              </a:rPr>
              <a:t>   FOR(f).DO(</a:t>
            </a:r>
          </a:p>
          <a:p>
            <a:r>
              <a:rPr lang="en-US" dirty="0">
                <a:solidFill>
                  <a:schemeClr val="accent3">
                    <a:lumMod val="40000"/>
                    <a:lumOff val="60000"/>
                  </a:schemeClr>
                </a:solidFill>
              </a:rPr>
              <a:t>      THEN(a, b, c).BREAK(e)</a:t>
            </a:r>
          </a:p>
          <a:p>
            <a:r>
              <a:rPr lang="en-US" dirty="0">
                <a:solidFill>
                  <a:schemeClr val="accent3">
                    <a:lumMod val="40000"/>
                    <a:lumOff val="60000"/>
                  </a:schemeClr>
                </a:solidFill>
              </a:rPr>
              <a:t>   )</a:t>
            </a:r>
          </a:p>
          <a:p>
            <a:r>
              <a:rPr lang="en-US" dirty="0">
                <a:solidFill>
                  <a:schemeClr val="accent3">
                    <a:lumMod val="40000"/>
                    <a:lumOff val="60000"/>
                  </a:schemeClr>
                </a:solidFill>
              </a:rPr>
              <a:t>&lt;/chain&gt;</a:t>
            </a:r>
          </a:p>
        </p:txBody>
      </p:sp>
      <p:sp>
        <p:nvSpPr>
          <p:cNvPr id="8" name="文本框 7"/>
          <p:cNvSpPr txBox="1"/>
          <p:nvPr/>
        </p:nvSpPr>
        <p:spPr>
          <a:xfrm>
            <a:off x="768350" y="1636395"/>
            <a:ext cx="9832491" cy="369332"/>
          </a:xfrm>
          <a:prstGeom prst="rect">
            <a:avLst/>
          </a:prstGeom>
          <a:noFill/>
        </p:spPr>
        <p:txBody>
          <a:bodyPr wrap="square" rtlCol="0">
            <a:spAutoFit/>
          </a:bodyPr>
          <a:lstStyle/>
          <a:p>
            <a:r>
              <a:rPr lang="en-US" altLang="zh-CN" dirty="0">
                <a:solidFill>
                  <a:schemeClr val="bg1"/>
                </a:solidFill>
              </a:rPr>
              <a:t>BREAK</a:t>
            </a:r>
            <a:r>
              <a:rPr lang="zh-CN" altLang="en-US" dirty="0">
                <a:solidFill>
                  <a:schemeClr val="bg1"/>
                </a:solidFill>
              </a:rPr>
              <a:t>关键字代表退出循环，一般搭配</a:t>
            </a:r>
            <a:r>
              <a:rPr lang="en-US" altLang="zh-CN" dirty="0">
                <a:solidFill>
                  <a:schemeClr val="bg1"/>
                </a:solidFill>
              </a:rPr>
              <a:t>FOR</a:t>
            </a:r>
            <a:r>
              <a:rPr lang="zh-CN" altLang="en-US" dirty="0">
                <a:solidFill>
                  <a:schemeClr val="bg1"/>
                </a:solidFill>
              </a:rPr>
              <a:t>和</a:t>
            </a:r>
            <a:r>
              <a:rPr lang="en-US" altLang="zh-CN" dirty="0">
                <a:solidFill>
                  <a:schemeClr val="bg1"/>
                </a:solidFill>
              </a:rPr>
              <a:t>WHILE</a:t>
            </a:r>
            <a:r>
              <a:rPr lang="zh-CN" altLang="en-US" dirty="0">
                <a:solidFill>
                  <a:schemeClr val="bg1"/>
                </a:solidFill>
              </a:rPr>
              <a:t>以及</a:t>
            </a:r>
            <a:r>
              <a:rPr lang="en-US" altLang="zh-CN" dirty="0">
                <a:solidFill>
                  <a:schemeClr val="bg1"/>
                </a:solidFill>
              </a:rPr>
              <a:t>ITERATOR</a:t>
            </a:r>
            <a:r>
              <a:rPr lang="zh-CN" altLang="en-US" dirty="0">
                <a:solidFill>
                  <a:schemeClr val="bg1"/>
                </a:solidFill>
              </a:rPr>
              <a:t>一起使用，有以下用法</a:t>
            </a:r>
          </a:p>
        </p:txBody>
      </p:sp>
      <p:sp>
        <p:nvSpPr>
          <p:cNvPr id="4" name="文本框 3"/>
          <p:cNvSpPr txBox="1"/>
          <p:nvPr>
            <p:custDataLst>
              <p:tags r:id="rId2"/>
            </p:custDataLst>
          </p:nvPr>
        </p:nvSpPr>
        <p:spPr>
          <a:xfrm>
            <a:off x="707390" y="6068060"/>
            <a:ext cx="3711575" cy="306705"/>
          </a:xfrm>
          <a:prstGeom prst="rect">
            <a:avLst/>
          </a:prstGeom>
        </p:spPr>
        <p:txBody>
          <a:bodyPr wrap="square">
            <a:normAutofit/>
          </a:bodyPr>
          <a:lstStyle>
            <a:defPPr>
              <a:defRPr lang="zh-CN"/>
            </a:defPPr>
          </a:lstStyle>
          <a:p>
            <a:r>
              <a:rPr lang="en-US" altLang="zh-CN" sz="900">
                <a:solidFill>
                  <a:schemeClr val="bg1"/>
                </a:solidFill>
                <a:latin typeface="+mn-lt"/>
                <a:ea typeface="+mn-ea"/>
              </a:rPr>
              <a:t>* BREAK</a:t>
            </a:r>
            <a:r>
              <a:rPr lang="zh-CN" altLang="en-US" sz="900">
                <a:solidFill>
                  <a:schemeClr val="bg1"/>
                </a:solidFill>
                <a:latin typeface="+mn-lt"/>
                <a:ea typeface="+mn-ea"/>
              </a:rPr>
              <a:t>关键字的具体用法和</a:t>
            </a:r>
            <a:r>
              <a:rPr lang="en-US" altLang="zh-CN" sz="900">
                <a:solidFill>
                  <a:schemeClr val="bg1"/>
                </a:solidFill>
                <a:latin typeface="+mn-lt"/>
                <a:ea typeface="+mn-ea"/>
              </a:rPr>
              <a:t>BREAK</a:t>
            </a:r>
            <a:r>
              <a:rPr lang="zh-CN" altLang="en-US" sz="900">
                <a:solidFill>
                  <a:schemeClr val="bg1"/>
                </a:solidFill>
                <a:latin typeface="+mn-lt"/>
                <a:ea typeface="+mn-ea"/>
              </a:rPr>
              <a:t>组件如何定义请参考官方文档</a:t>
            </a:r>
          </a:p>
        </p:txBody>
      </p:sp>
      <p:sp>
        <p:nvSpPr>
          <p:cNvPr id="2" name="圆角矩形 1"/>
          <p:cNvSpPr/>
          <p:nvPr/>
        </p:nvSpPr>
        <p:spPr>
          <a:xfrm>
            <a:off x="4472831" y="2943795"/>
            <a:ext cx="348375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761121" y="3331780"/>
            <a:ext cx="3105927" cy="1477328"/>
          </a:xfrm>
          <a:prstGeom prst="rect">
            <a:avLst/>
          </a:prstGeom>
          <a:noFill/>
        </p:spPr>
        <p:txBody>
          <a:bodyPr wrap="square" rtlCol="0">
            <a:spAutoFit/>
          </a:bodyPr>
          <a:lstStyle/>
          <a:p>
            <a:r>
              <a:rPr lang="en-US" dirty="0">
                <a:solidFill>
                  <a:schemeClr val="accent3">
                    <a:lumMod val="40000"/>
                    <a:lumOff val="60000"/>
                  </a:schemeClr>
                </a:solidFill>
              </a:rPr>
              <a:t>&lt;chain name="chain1"&gt;</a:t>
            </a:r>
          </a:p>
          <a:p>
            <a:r>
              <a:rPr lang="en-US" dirty="0">
                <a:solidFill>
                  <a:schemeClr val="accent3">
                    <a:lumMod val="40000"/>
                    <a:lumOff val="60000"/>
                  </a:schemeClr>
                </a:solidFill>
              </a:rPr>
              <a:t>   WHILE(w).DO(</a:t>
            </a:r>
          </a:p>
          <a:p>
            <a:r>
              <a:rPr lang="en-US" dirty="0">
                <a:solidFill>
                  <a:schemeClr val="accent3">
                    <a:lumMod val="40000"/>
                    <a:lumOff val="60000"/>
                  </a:schemeClr>
                </a:solidFill>
              </a:rPr>
              <a:t>      THEN(a, b, c).BREAK(e)</a:t>
            </a:r>
          </a:p>
          <a:p>
            <a:r>
              <a:rPr lang="en-US" dirty="0">
                <a:solidFill>
                  <a:schemeClr val="accent3">
                    <a:lumMod val="40000"/>
                    <a:lumOff val="60000"/>
                  </a:schemeClr>
                </a:solidFill>
              </a:rPr>
              <a:t>   )</a:t>
            </a:r>
          </a:p>
          <a:p>
            <a:r>
              <a:rPr lang="en-US" dirty="0">
                <a:solidFill>
                  <a:schemeClr val="accent3">
                    <a:lumMod val="40000"/>
                    <a:lumOff val="60000"/>
                  </a:schemeClr>
                </a:solidFill>
              </a:rPr>
              <a:t>&lt;/chain&gt;</a:t>
            </a:r>
          </a:p>
        </p:txBody>
      </p:sp>
      <p:sp>
        <p:nvSpPr>
          <p:cNvPr id="10" name="圆角矩形 9">
            <a:extLst>
              <a:ext uri="{FF2B5EF4-FFF2-40B4-BE49-F238E27FC236}">
                <a16:creationId xmlns:a16="http://schemas.microsoft.com/office/drawing/2014/main" id="{0D20BC22-6EE8-81AA-7C78-DCC3C7CCE8E2}"/>
              </a:ext>
            </a:extLst>
          </p:cNvPr>
          <p:cNvSpPr/>
          <p:nvPr/>
        </p:nvSpPr>
        <p:spPr>
          <a:xfrm>
            <a:off x="8244875" y="2943794"/>
            <a:ext cx="3462388"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0155394-2A3B-EA93-1AE5-B60621C909D3}"/>
              </a:ext>
            </a:extLst>
          </p:cNvPr>
          <p:cNvSpPr txBox="1"/>
          <p:nvPr/>
        </p:nvSpPr>
        <p:spPr>
          <a:xfrm>
            <a:off x="8533164" y="3331779"/>
            <a:ext cx="3462388" cy="1477328"/>
          </a:xfrm>
          <a:prstGeom prst="rect">
            <a:avLst/>
          </a:prstGeom>
          <a:noFill/>
        </p:spPr>
        <p:txBody>
          <a:bodyPr wrap="square" rtlCol="0">
            <a:spAutoFit/>
          </a:bodyPr>
          <a:lstStyle/>
          <a:p>
            <a:r>
              <a:rPr lang="en-US" dirty="0">
                <a:solidFill>
                  <a:schemeClr val="accent3">
                    <a:lumMod val="40000"/>
                    <a:lumOff val="60000"/>
                  </a:schemeClr>
                </a:solidFill>
              </a:rPr>
              <a:t>&lt;chain name="chain1"&gt;</a:t>
            </a:r>
          </a:p>
          <a:p>
            <a:r>
              <a:rPr lang="en-US" dirty="0">
                <a:solidFill>
                  <a:schemeClr val="accent3">
                    <a:lumMod val="40000"/>
                    <a:lumOff val="60000"/>
                  </a:schemeClr>
                </a:solidFill>
              </a:rPr>
              <a:t>   ITERATOR(x).DO(</a:t>
            </a:r>
          </a:p>
          <a:p>
            <a:r>
              <a:rPr lang="en-US" dirty="0">
                <a:solidFill>
                  <a:schemeClr val="accent3">
                    <a:lumMod val="40000"/>
                    <a:lumOff val="60000"/>
                  </a:schemeClr>
                </a:solidFill>
              </a:rPr>
              <a:t>      THEN(a, b, c).BREAK(e)</a:t>
            </a:r>
          </a:p>
          <a:p>
            <a:r>
              <a:rPr lang="en-US" dirty="0">
                <a:solidFill>
                  <a:schemeClr val="accent3">
                    <a:lumMod val="40000"/>
                    <a:lumOff val="60000"/>
                  </a:schemeClr>
                </a:solidFill>
              </a:rPr>
              <a:t>   )</a:t>
            </a:r>
          </a:p>
          <a:p>
            <a:r>
              <a:rPr lang="en-US" dirty="0">
                <a:solidFill>
                  <a:schemeClr val="accent3">
                    <a:lumMod val="40000"/>
                    <a:lumOff val="60000"/>
                  </a:schemeClr>
                </a:solidFill>
              </a:rPr>
              <a:t>&lt;/chain&gt;</a:t>
            </a:r>
          </a:p>
        </p:txBody>
      </p:sp>
      <p:sp>
        <p:nvSpPr>
          <p:cNvPr id="14" name="矩形 13">
            <a:extLst>
              <a:ext uri="{FF2B5EF4-FFF2-40B4-BE49-F238E27FC236}">
                <a16:creationId xmlns:a16="http://schemas.microsoft.com/office/drawing/2014/main" id="{C9F273C9-4802-E6AD-B600-8A59CE27548B}"/>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5" name="矩形 14">
            <a:extLst>
              <a:ext uri="{FF2B5EF4-FFF2-40B4-BE49-F238E27FC236}">
                <a16:creationId xmlns:a16="http://schemas.microsoft.com/office/drawing/2014/main" id="{9B43AA2E-8288-9BE4-03A4-C235D8747804}"/>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6" name="!!tc">
            <a:extLst>
              <a:ext uri="{FF2B5EF4-FFF2-40B4-BE49-F238E27FC236}">
                <a16:creationId xmlns:a16="http://schemas.microsoft.com/office/drawing/2014/main" id="{5DD08117-60CF-754B-4B80-549D1C521D3A}"/>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7" name="!!tc3">
            <a:extLst>
              <a:ext uri="{FF2B5EF4-FFF2-40B4-BE49-F238E27FC236}">
                <a16:creationId xmlns:a16="http://schemas.microsoft.com/office/drawing/2014/main" id="{FA71CD3D-4F2B-D493-2A4D-E3C2834926F4}"/>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1630045"/>
          </a:xfrm>
          <a:prstGeom prst="rect">
            <a:avLst/>
          </a:prstGeom>
          <a:noFill/>
        </p:spPr>
        <p:txBody>
          <a:bodyPr wrap="square" rtlCol="0">
            <a:spAutoFit/>
          </a:bodyPr>
          <a:lstStyle/>
          <a:p>
            <a:r>
              <a:rPr lang="en-US" sz="2000" dirty="0">
                <a:solidFill>
                  <a:schemeClr val="accent3">
                    <a:lumMod val="40000"/>
                    <a:lumOff val="60000"/>
                  </a:schemeClr>
                </a:solidFill>
              </a:rPr>
              <a:t>&lt;chain name="chain1"&gt;</a:t>
            </a:r>
          </a:p>
          <a:p>
            <a:r>
              <a:rPr lang="en-US" sz="2000" dirty="0">
                <a:solidFill>
                  <a:schemeClr val="accent3">
                    <a:lumMod val="40000"/>
                    <a:lumOff val="60000"/>
                  </a:schemeClr>
                </a:solidFill>
              </a:rPr>
              <a:t>   CATCH( </a:t>
            </a:r>
          </a:p>
          <a:p>
            <a:r>
              <a:rPr lang="en-US" sz="2000" dirty="0">
                <a:solidFill>
                  <a:schemeClr val="accent3">
                    <a:lumMod val="40000"/>
                    <a:lumOff val="60000"/>
                  </a:schemeClr>
                </a:solidFill>
              </a:rPr>
              <a:t>      THEN(a, b, c)</a:t>
            </a:r>
          </a:p>
          <a:p>
            <a:r>
              <a:rPr lang="en-US" sz="2000" dirty="0">
                <a:solidFill>
                  <a:schemeClr val="accent3">
                    <a:lumMod val="40000"/>
                    <a:lumOff val="60000"/>
                  </a:schemeClr>
                </a:solidFill>
              </a:rPr>
              <a:t>   ).DO(d);</a:t>
            </a:r>
          </a:p>
          <a:p>
            <a:r>
              <a:rPr lang="en-US" sz="2000" dirty="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dirty="0">
                <a:solidFill>
                  <a:schemeClr val="bg1"/>
                </a:solidFill>
              </a:rPr>
              <a:t>CATCH</a:t>
            </a:r>
            <a:r>
              <a:rPr lang="zh-CN" altLang="en-US" dirty="0">
                <a:solidFill>
                  <a:schemeClr val="bg1"/>
                </a:solidFill>
              </a:rPr>
              <a:t>关键字代表异常捕获编排，有以下用法</a:t>
            </a:r>
          </a:p>
        </p:txBody>
      </p:sp>
      <p:sp>
        <p:nvSpPr>
          <p:cNvPr id="4" name="文本框 3"/>
          <p:cNvSpPr txBox="1"/>
          <p:nvPr>
            <p:custDataLst>
              <p:tags r:id="rId2"/>
            </p:custDataLst>
          </p:nvPr>
        </p:nvSpPr>
        <p:spPr>
          <a:xfrm>
            <a:off x="707390" y="6068060"/>
            <a:ext cx="3711575" cy="306705"/>
          </a:xfrm>
          <a:prstGeom prst="rect">
            <a:avLst/>
          </a:prstGeom>
        </p:spPr>
        <p:txBody>
          <a:bodyPr wrap="square">
            <a:normAutofit/>
          </a:bodyPr>
          <a:lstStyle>
            <a:defPPr>
              <a:defRPr lang="zh-CN"/>
            </a:defPPr>
          </a:lstStyle>
          <a:p>
            <a:r>
              <a:rPr lang="en-US" altLang="zh-CN" sz="900" dirty="0">
                <a:solidFill>
                  <a:schemeClr val="bg1"/>
                </a:solidFill>
                <a:latin typeface="+mn-lt"/>
                <a:ea typeface="+mn-ea"/>
              </a:rPr>
              <a:t>* CATCH</a:t>
            </a:r>
            <a:r>
              <a:rPr lang="zh-CN" altLang="en-US" sz="900" dirty="0">
                <a:solidFill>
                  <a:schemeClr val="bg1"/>
                </a:solidFill>
                <a:latin typeface="+mn-lt"/>
                <a:ea typeface="+mn-ea"/>
              </a:rPr>
              <a:t>关键字的具体用法请参考官方文档</a:t>
            </a:r>
          </a:p>
        </p:txBody>
      </p:sp>
      <p:sp>
        <p:nvSpPr>
          <p:cNvPr id="10" name="文本框 9">
            <a:extLst>
              <a:ext uri="{FF2B5EF4-FFF2-40B4-BE49-F238E27FC236}">
                <a16:creationId xmlns:a16="http://schemas.microsoft.com/office/drawing/2014/main" id="{CF3F9959-4C3A-F5CB-5DEC-8AE71CFACB8B}"/>
              </a:ext>
            </a:extLst>
          </p:cNvPr>
          <p:cNvSpPr txBox="1"/>
          <p:nvPr/>
        </p:nvSpPr>
        <p:spPr>
          <a:xfrm>
            <a:off x="6374939" y="2914387"/>
            <a:ext cx="5048711" cy="646331"/>
          </a:xfrm>
          <a:prstGeom prst="rect">
            <a:avLst/>
          </a:prstGeom>
          <a:noFill/>
        </p:spPr>
        <p:txBody>
          <a:bodyPr wrap="square" rtlCol="0">
            <a:spAutoFit/>
          </a:bodyPr>
          <a:lstStyle/>
          <a:p>
            <a:r>
              <a:rPr lang="zh-CN" altLang="en-US" dirty="0">
                <a:solidFill>
                  <a:schemeClr val="bg1"/>
                </a:solidFill>
              </a:rPr>
              <a:t>左边这个表达式表示，当</a:t>
            </a:r>
            <a:r>
              <a:rPr lang="en-US" altLang="zh-CN" dirty="0">
                <a:solidFill>
                  <a:schemeClr val="bg1"/>
                </a:solidFill>
              </a:rPr>
              <a:t>a, b, c</a:t>
            </a:r>
            <a:r>
              <a:rPr lang="zh-CN" altLang="en-US" dirty="0">
                <a:solidFill>
                  <a:schemeClr val="bg1"/>
                </a:solidFill>
              </a:rPr>
              <a:t>组件发生异常时去执行</a:t>
            </a:r>
            <a:r>
              <a:rPr lang="en-US" altLang="zh-CN" dirty="0">
                <a:solidFill>
                  <a:schemeClr val="bg1"/>
                </a:solidFill>
              </a:rPr>
              <a:t>d</a:t>
            </a:r>
            <a:r>
              <a:rPr lang="zh-CN" altLang="en-US" dirty="0">
                <a:solidFill>
                  <a:schemeClr val="bg1"/>
                </a:solidFill>
              </a:rPr>
              <a:t>组件，同时整个流程返回是成功的。</a:t>
            </a:r>
          </a:p>
        </p:txBody>
      </p:sp>
      <p:sp>
        <p:nvSpPr>
          <p:cNvPr id="2" name="矩形 1">
            <a:extLst>
              <a:ext uri="{FF2B5EF4-FFF2-40B4-BE49-F238E27FC236}">
                <a16:creationId xmlns:a16="http://schemas.microsoft.com/office/drawing/2014/main" id="{D7A35882-B730-AB6B-A4B7-EF7D25D95A1C}"/>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B4C285A0-5F9E-A380-C103-0C626E0BD341}"/>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tc">
            <a:extLst>
              <a:ext uri="{FF2B5EF4-FFF2-40B4-BE49-F238E27FC236}">
                <a16:creationId xmlns:a16="http://schemas.microsoft.com/office/drawing/2014/main" id="{DBBE3EBC-68CA-7688-1547-FC6C688F9EBA}"/>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4" name="!!tc3">
            <a:extLst>
              <a:ext uri="{FF2B5EF4-FFF2-40B4-BE49-F238E27FC236}">
                <a16:creationId xmlns:a16="http://schemas.microsoft.com/office/drawing/2014/main" id="{12E09F92-94CB-5D4F-773E-20E88D88819F}"/>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extLst>
      <p:ext uri="{BB962C8B-B14F-4D97-AF65-F5344CB8AC3E}">
        <p14:creationId xmlns:p14="http://schemas.microsoft.com/office/powerpoint/2010/main" val="1187299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131820"/>
            <a:ext cx="3542665" cy="2676525"/>
          </a:xfrm>
          <a:prstGeom prst="rect">
            <a:avLst/>
          </a:prstGeom>
          <a:noFill/>
        </p:spPr>
        <p:txBody>
          <a:bodyPr wrap="square" rtlCol="0">
            <a:spAutoFit/>
          </a:bodyPr>
          <a:lstStyle/>
          <a:p>
            <a:r>
              <a:rPr lang="en-US" sz="1400">
                <a:solidFill>
                  <a:schemeClr val="accent3">
                    <a:lumMod val="40000"/>
                    <a:lumOff val="60000"/>
                  </a:schemeClr>
                </a:solidFill>
              </a:rPr>
              <a:t>&lt;flow&gt;</a:t>
            </a:r>
            <a:endParaRPr sz="1400">
              <a:solidFill>
                <a:schemeClr val="accent3">
                  <a:lumMod val="40000"/>
                  <a:lumOff val="60000"/>
                </a:schemeClr>
              </a:solidFill>
            </a:endParaRPr>
          </a:p>
          <a:p>
            <a:r>
              <a:rPr lang="en-US" sz="1400">
                <a:solidFill>
                  <a:schemeClr val="accent3">
                    <a:lumMod val="40000"/>
                    <a:lumOff val="60000"/>
                  </a:schemeClr>
                </a:solidFill>
              </a:rPr>
              <a:t>     </a:t>
            </a:r>
            <a:r>
              <a:rPr sz="1400">
                <a:solidFill>
                  <a:schemeClr val="accent3">
                    <a:lumMod val="40000"/>
                    <a:lumOff val="60000"/>
                  </a:schemeClr>
                </a:solidFill>
              </a:rPr>
              <a:t>&lt;chain name="chain1"&gt;</a:t>
            </a:r>
          </a:p>
          <a:p>
            <a:r>
              <a:rPr sz="1400">
                <a:solidFill>
                  <a:schemeClr val="accent3">
                    <a:lumMod val="40000"/>
                    <a:lumOff val="60000"/>
                  </a:schemeClr>
                </a:solidFill>
              </a:rPr>
              <a:t>    </a:t>
            </a:r>
            <a:r>
              <a:rPr lang="en-US" sz="1400">
                <a:solidFill>
                  <a:schemeClr val="accent3">
                    <a:lumMod val="40000"/>
                    <a:lumOff val="60000"/>
                  </a:schemeClr>
                </a:solidFill>
              </a:rPr>
              <a:t>      THEN(</a:t>
            </a:r>
          </a:p>
          <a:p>
            <a:r>
              <a:rPr lang="en-US" sz="1400">
                <a:solidFill>
                  <a:schemeClr val="accent3">
                    <a:lumMod val="40000"/>
                    <a:lumOff val="60000"/>
                  </a:schemeClr>
                </a:solidFill>
              </a:rPr>
              <a:t>               a,</a:t>
            </a:r>
          </a:p>
          <a:p>
            <a:r>
              <a:rPr lang="en-US" sz="1400">
                <a:solidFill>
                  <a:schemeClr val="accent3">
                    <a:lumMod val="40000"/>
                    <a:lumOff val="60000"/>
                  </a:schemeClr>
                </a:solidFill>
              </a:rPr>
              <a:t>               WHEN(</a:t>
            </a:r>
          </a:p>
          <a:p>
            <a:r>
              <a:rPr lang="en-US" sz="1400">
                <a:solidFill>
                  <a:schemeClr val="accent3">
                    <a:lumMod val="40000"/>
                    <a:lumOff val="60000"/>
                  </a:schemeClr>
                </a:solidFill>
              </a:rPr>
              <a:t>                    b,</a:t>
            </a:r>
          </a:p>
          <a:p>
            <a:r>
              <a:rPr lang="en-US" sz="1400">
                <a:solidFill>
                  <a:schemeClr val="accent3">
                    <a:lumMod val="40000"/>
                    <a:lumOff val="60000"/>
                  </a:schemeClr>
                </a:solidFill>
              </a:rPr>
              <a:t>                    SWITCH(c).to(d,e)</a:t>
            </a:r>
          </a:p>
          <a:p>
            <a:r>
              <a:rPr lang="en-US" sz="1400">
                <a:solidFill>
                  <a:schemeClr val="accent3">
                    <a:lumMod val="40000"/>
                    <a:lumOff val="60000"/>
                  </a:schemeClr>
                </a:solidFill>
              </a:rPr>
              <a:t>               ),</a:t>
            </a:r>
          </a:p>
          <a:p>
            <a:r>
              <a:rPr lang="en-US" sz="1400">
                <a:solidFill>
                  <a:schemeClr val="accent3">
                    <a:lumMod val="40000"/>
                    <a:lumOff val="60000"/>
                  </a:schemeClr>
                </a:solidFill>
              </a:rPr>
              <a:t>               f</a:t>
            </a:r>
          </a:p>
          <a:p>
            <a:r>
              <a:rPr lang="en-US" sz="1400">
                <a:solidFill>
                  <a:schemeClr val="accent3">
                    <a:lumMod val="40000"/>
                    <a:lumOff val="60000"/>
                  </a:schemeClr>
                </a:solidFill>
              </a:rPr>
              <a:t>          );</a:t>
            </a:r>
          </a:p>
          <a:p>
            <a:r>
              <a:rPr lang="en-US" sz="1400">
                <a:solidFill>
                  <a:schemeClr val="accent3">
                    <a:lumMod val="40000"/>
                    <a:lumOff val="60000"/>
                  </a:schemeClr>
                </a:solidFill>
              </a:rPr>
              <a:t>     </a:t>
            </a:r>
            <a:r>
              <a:rPr sz="1400">
                <a:solidFill>
                  <a:schemeClr val="accent3">
                    <a:lumMod val="40000"/>
                    <a:lumOff val="60000"/>
                  </a:schemeClr>
                </a:solidFill>
              </a:rPr>
              <a:t>&lt;/chain&gt;</a:t>
            </a:r>
          </a:p>
          <a:p>
            <a:r>
              <a:rPr lang="en-US" sz="1400">
                <a:solidFill>
                  <a:schemeClr val="accent3">
                    <a:lumMod val="40000"/>
                    <a:lumOff val="60000"/>
                  </a:schemeClr>
                </a:solidFill>
              </a:rPr>
              <a:t>&lt;/flow&gt;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zh-CN" altLang="en-US">
                <a:solidFill>
                  <a:schemeClr val="bg1"/>
                </a:solidFill>
              </a:rPr>
              <a:t>多个表达式可以任意嵌套，来完成任意复杂的编排。</a:t>
            </a:r>
          </a:p>
        </p:txBody>
      </p:sp>
      <p:pic>
        <p:nvPicPr>
          <p:cNvPr id="6" name="!!chart" descr="e6"/>
          <p:cNvPicPr>
            <a:picLocks noChangeAspect="1"/>
          </p:cNvPicPr>
          <p:nvPr/>
        </p:nvPicPr>
        <p:blipFill>
          <a:blip r:embed="rId8"/>
          <a:stretch>
            <a:fillRect/>
          </a:stretch>
        </p:blipFill>
        <p:spPr>
          <a:xfrm>
            <a:off x="6574790" y="3251835"/>
            <a:ext cx="4916805" cy="2269490"/>
          </a:xfrm>
          <a:prstGeom prst="rect">
            <a:avLst/>
          </a:prstGeom>
        </p:spPr>
      </p:pic>
      <p:sp>
        <p:nvSpPr>
          <p:cNvPr id="2" name="矩形 1">
            <a:extLst>
              <a:ext uri="{FF2B5EF4-FFF2-40B4-BE49-F238E27FC236}">
                <a16:creationId xmlns:a16="http://schemas.microsoft.com/office/drawing/2014/main" id="{9DBBFF79-A63A-6A8A-5AB2-969BCBCEA522}"/>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8A0E2801-D142-499B-D397-79203D38DC2A}"/>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F48116FA-0CE8-1DFC-C584-6A25B784A725}"/>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3" name="!!tc3">
            <a:extLst>
              <a:ext uri="{FF2B5EF4-FFF2-40B4-BE49-F238E27FC236}">
                <a16:creationId xmlns:a16="http://schemas.microsoft.com/office/drawing/2014/main" id="{D494C7EB-4DCD-DB1D-98F1-F4466E737ADD}"/>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38201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204845"/>
            <a:ext cx="3542665" cy="2891790"/>
          </a:xfrm>
          <a:prstGeom prst="rect">
            <a:avLst/>
          </a:prstGeom>
          <a:noFill/>
        </p:spPr>
        <p:txBody>
          <a:bodyPr wrap="square" rtlCol="0">
            <a:spAutoFit/>
          </a:bodyPr>
          <a:lstStyle/>
          <a:p>
            <a:r>
              <a:rPr lang="en-US" sz="1400">
                <a:solidFill>
                  <a:schemeClr val="accent3">
                    <a:lumMod val="40000"/>
                    <a:lumOff val="60000"/>
                  </a:schemeClr>
                </a:solidFill>
              </a:rPr>
              <a:t>&lt;flow&gt;</a:t>
            </a:r>
            <a:endParaRPr sz="1400">
              <a:solidFill>
                <a:schemeClr val="accent3">
                  <a:lumMod val="40000"/>
                  <a:lumOff val="60000"/>
                </a:schemeClr>
              </a:solidFill>
            </a:endParaRPr>
          </a:p>
          <a:p>
            <a:r>
              <a:rPr lang="en-US" sz="1400">
                <a:solidFill>
                  <a:schemeClr val="accent3">
                    <a:lumMod val="40000"/>
                    <a:lumOff val="60000"/>
                  </a:schemeClr>
                </a:solidFill>
              </a:rPr>
              <a:t>     </a:t>
            </a:r>
            <a:r>
              <a:rPr sz="1400">
                <a:solidFill>
                  <a:schemeClr val="accent3">
                    <a:lumMod val="40000"/>
                    <a:lumOff val="60000"/>
                  </a:schemeClr>
                </a:solidFill>
              </a:rPr>
              <a:t>&lt;chain name="chain1"&gt;</a:t>
            </a:r>
          </a:p>
          <a:p>
            <a:r>
              <a:rPr sz="1400">
                <a:solidFill>
                  <a:schemeClr val="accent3">
                    <a:lumMod val="40000"/>
                    <a:lumOff val="60000"/>
                  </a:schemeClr>
                </a:solidFill>
              </a:rPr>
              <a:t>    </a:t>
            </a:r>
            <a:r>
              <a:rPr lang="en-US" sz="1400">
                <a:solidFill>
                  <a:schemeClr val="accent3">
                    <a:lumMod val="40000"/>
                    <a:lumOff val="60000"/>
                  </a:schemeClr>
                </a:solidFill>
              </a:rPr>
              <a:t>      THEN(a, sub, f);</a:t>
            </a:r>
          </a:p>
          <a:p>
            <a:r>
              <a:rPr lang="en-US" sz="1400">
                <a:solidFill>
                  <a:schemeClr val="accent3">
                    <a:lumMod val="40000"/>
                    <a:lumOff val="60000"/>
                  </a:schemeClr>
                </a:solidFill>
              </a:rPr>
              <a:t>     </a:t>
            </a:r>
            <a:r>
              <a:rPr sz="1400">
                <a:solidFill>
                  <a:schemeClr val="accent3">
                    <a:lumMod val="40000"/>
                    <a:lumOff val="60000"/>
                  </a:schemeClr>
                </a:solidFill>
              </a:rPr>
              <a:t>&lt;/chain&gt;</a:t>
            </a:r>
          </a:p>
          <a:p>
            <a:endParaRPr sz="1400">
              <a:solidFill>
                <a:schemeClr val="accent3">
                  <a:lumMod val="40000"/>
                  <a:lumOff val="60000"/>
                </a:schemeClr>
              </a:solidFill>
            </a:endParaRPr>
          </a:p>
          <a:p>
            <a:r>
              <a:rPr sz="1400">
                <a:solidFill>
                  <a:schemeClr val="accent3">
                    <a:lumMod val="40000"/>
                    <a:lumOff val="60000"/>
                  </a:schemeClr>
                </a:solidFill>
              </a:rPr>
              <a:t> </a:t>
            </a:r>
            <a:r>
              <a:rPr lang="en-US" sz="1400">
                <a:solidFill>
                  <a:schemeClr val="accent3">
                    <a:lumMod val="40000"/>
                    <a:lumOff val="60000"/>
                  </a:schemeClr>
                </a:solidFill>
              </a:rPr>
              <a:t>    &lt;chain name=”sub”&gt;</a:t>
            </a:r>
          </a:p>
          <a:p>
            <a:r>
              <a:rPr lang="en-US" sz="1400">
                <a:solidFill>
                  <a:schemeClr val="accent3">
                    <a:lumMod val="40000"/>
                    <a:lumOff val="60000"/>
                  </a:schemeClr>
                </a:solidFill>
              </a:rPr>
              <a:t>          WHEN(b, sub_2);</a:t>
            </a:r>
          </a:p>
          <a:p>
            <a:r>
              <a:rPr lang="en-US" sz="1400">
                <a:solidFill>
                  <a:schemeClr val="accent3">
                    <a:lumMod val="40000"/>
                    <a:lumOff val="60000"/>
                  </a:schemeClr>
                </a:solidFill>
              </a:rPr>
              <a:t>     &lt;/chain&gt;</a:t>
            </a:r>
          </a:p>
          <a:p>
            <a:endParaRPr lang="en-US" sz="1400">
              <a:solidFill>
                <a:schemeClr val="accent3">
                  <a:lumMod val="40000"/>
                  <a:lumOff val="60000"/>
                </a:schemeClr>
              </a:solidFill>
            </a:endParaRPr>
          </a:p>
          <a:p>
            <a:r>
              <a:rPr sz="1400">
                <a:solidFill>
                  <a:schemeClr val="accent3">
                    <a:lumMod val="40000"/>
                    <a:lumOff val="60000"/>
                  </a:schemeClr>
                </a:solidFill>
                <a:sym typeface="+mn-ea"/>
              </a:rPr>
              <a:t> </a:t>
            </a:r>
            <a:r>
              <a:rPr lang="en-US" sz="1400">
                <a:solidFill>
                  <a:schemeClr val="accent3">
                    <a:lumMod val="40000"/>
                    <a:lumOff val="60000"/>
                  </a:schemeClr>
                </a:solidFill>
                <a:sym typeface="+mn-ea"/>
              </a:rPr>
              <a:t>    &lt;chain name=”sub_2”&gt;</a:t>
            </a:r>
            <a:endParaRPr lang="en-US" sz="1400">
              <a:solidFill>
                <a:schemeClr val="accent3">
                  <a:lumMod val="40000"/>
                  <a:lumOff val="60000"/>
                </a:schemeClr>
              </a:solidFill>
            </a:endParaRPr>
          </a:p>
          <a:p>
            <a:r>
              <a:rPr lang="en-US" sz="1400">
                <a:solidFill>
                  <a:schemeClr val="accent3">
                    <a:lumMod val="40000"/>
                    <a:lumOff val="60000"/>
                  </a:schemeClr>
                </a:solidFill>
                <a:sym typeface="+mn-ea"/>
              </a:rPr>
              <a:t>          SWITCH(c).to(d,e);</a:t>
            </a:r>
          </a:p>
          <a:p>
            <a:r>
              <a:rPr lang="en-US" sz="1400">
                <a:solidFill>
                  <a:schemeClr val="accent3">
                    <a:lumMod val="40000"/>
                    <a:lumOff val="60000"/>
                  </a:schemeClr>
                </a:solidFill>
                <a:sym typeface="+mn-ea"/>
              </a:rPr>
              <a:t>     &lt;/chain&gt;</a:t>
            </a:r>
            <a:endParaRPr sz="1400">
              <a:solidFill>
                <a:schemeClr val="accent3">
                  <a:lumMod val="40000"/>
                  <a:lumOff val="60000"/>
                </a:schemeClr>
              </a:solidFill>
            </a:endParaRPr>
          </a:p>
          <a:p>
            <a:r>
              <a:rPr lang="en-US" sz="1400">
                <a:solidFill>
                  <a:schemeClr val="accent3">
                    <a:lumMod val="40000"/>
                    <a:lumOff val="60000"/>
                  </a:schemeClr>
                </a:solidFill>
              </a:rPr>
              <a:t>&lt;/flow&gt;</a:t>
            </a:r>
          </a:p>
        </p:txBody>
      </p:sp>
      <p:sp>
        <p:nvSpPr>
          <p:cNvPr id="8" name="文本框 7"/>
          <p:cNvSpPr txBox="1"/>
          <p:nvPr/>
        </p:nvSpPr>
        <p:spPr>
          <a:xfrm>
            <a:off x="768350" y="1636395"/>
            <a:ext cx="9307195" cy="645160"/>
          </a:xfrm>
          <a:prstGeom prst="rect">
            <a:avLst/>
          </a:prstGeom>
          <a:noFill/>
        </p:spPr>
        <p:txBody>
          <a:bodyPr wrap="square" rtlCol="0">
            <a:spAutoFit/>
          </a:bodyPr>
          <a:lstStyle/>
          <a:p>
            <a:r>
              <a:rPr lang="zh-CN" altLang="en-US">
                <a:solidFill>
                  <a:schemeClr val="bg1"/>
                </a:solidFill>
              </a:rPr>
              <a:t>在规则文件里，你可以用任何一个子流程的</a:t>
            </a:r>
            <a:r>
              <a:rPr lang="en-US" altLang="zh-CN">
                <a:solidFill>
                  <a:schemeClr val="bg1"/>
                </a:solidFill>
              </a:rPr>
              <a:t>name</a:t>
            </a:r>
            <a:r>
              <a:rPr lang="zh-CN" altLang="en-US">
                <a:solidFill>
                  <a:schemeClr val="bg1"/>
                </a:solidFill>
              </a:rPr>
              <a:t>来进行编排。</a:t>
            </a:r>
          </a:p>
          <a:p>
            <a:r>
              <a:rPr lang="zh-CN" altLang="en-US">
                <a:solidFill>
                  <a:schemeClr val="bg1"/>
                </a:solidFill>
              </a:rPr>
              <a:t>定义子流程，能让你的规则更容易阅读。</a:t>
            </a:r>
          </a:p>
        </p:txBody>
      </p:sp>
      <p:pic>
        <p:nvPicPr>
          <p:cNvPr id="6" name="!!chart" descr="e6"/>
          <p:cNvPicPr>
            <a:picLocks noChangeAspect="1"/>
          </p:cNvPicPr>
          <p:nvPr/>
        </p:nvPicPr>
        <p:blipFill>
          <a:blip r:embed="rId8"/>
          <a:stretch>
            <a:fillRect/>
          </a:stretch>
        </p:blipFill>
        <p:spPr>
          <a:xfrm>
            <a:off x="6584315" y="3515995"/>
            <a:ext cx="4916805" cy="2269490"/>
          </a:xfrm>
          <a:prstGeom prst="rect">
            <a:avLst/>
          </a:prstGeom>
        </p:spPr>
      </p:pic>
      <p:sp>
        <p:nvSpPr>
          <p:cNvPr id="2" name="矩形 1">
            <a:extLst>
              <a:ext uri="{FF2B5EF4-FFF2-40B4-BE49-F238E27FC236}">
                <a16:creationId xmlns:a16="http://schemas.microsoft.com/office/drawing/2014/main" id="{A993223E-D78E-E208-DCE5-3219CAB9AA0A}"/>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CA2F06FD-9DC7-FD72-813D-F31C851377FE}"/>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8ADA5D15-8965-5FE8-4D8C-E8AE3E36688C}"/>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3" name="!!tc3">
            <a:extLst>
              <a:ext uri="{FF2B5EF4-FFF2-40B4-BE49-F238E27FC236}">
                <a16:creationId xmlns:a16="http://schemas.microsoft.com/office/drawing/2014/main" id="{621F2A0C-76AF-3EF1-D02E-3ABB1B024056}"/>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04101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465195"/>
            <a:ext cx="3542665" cy="2030095"/>
          </a:xfrm>
          <a:prstGeom prst="rect">
            <a:avLst/>
          </a:prstGeom>
          <a:noFill/>
        </p:spPr>
        <p:txBody>
          <a:bodyPr wrap="square" rtlCol="0">
            <a:spAutoFit/>
          </a:bodyPr>
          <a:lstStyle/>
          <a:p>
            <a:r>
              <a:rPr lang="en-US" sz="1400">
                <a:solidFill>
                  <a:schemeClr val="accent3">
                    <a:lumMod val="40000"/>
                    <a:lumOff val="60000"/>
                  </a:schemeClr>
                </a:solidFill>
              </a:rPr>
              <a:t>&lt;flow&gt;</a:t>
            </a:r>
            <a:endParaRPr sz="1400">
              <a:solidFill>
                <a:schemeClr val="accent3">
                  <a:lumMod val="40000"/>
                  <a:lumOff val="60000"/>
                </a:schemeClr>
              </a:solidFill>
            </a:endParaRPr>
          </a:p>
          <a:p>
            <a:r>
              <a:rPr lang="en-US" sz="1400">
                <a:solidFill>
                  <a:schemeClr val="accent3">
                    <a:lumMod val="40000"/>
                    <a:lumOff val="60000"/>
                  </a:schemeClr>
                </a:solidFill>
              </a:rPr>
              <a:t>     </a:t>
            </a:r>
            <a:r>
              <a:rPr sz="1400">
                <a:solidFill>
                  <a:schemeClr val="accent3">
                    <a:lumMod val="40000"/>
                    <a:lumOff val="60000"/>
                  </a:schemeClr>
                </a:solidFill>
              </a:rPr>
              <a:t>&lt;chain name="chain1"&gt;</a:t>
            </a:r>
          </a:p>
          <a:p>
            <a:r>
              <a:rPr sz="1400">
                <a:solidFill>
                  <a:schemeClr val="accent3">
                    <a:lumMod val="40000"/>
                    <a:lumOff val="60000"/>
                  </a:schemeClr>
                </a:solidFill>
              </a:rPr>
              <a:t> </a:t>
            </a:r>
            <a:r>
              <a:rPr lang="en-US" sz="1400">
                <a:solidFill>
                  <a:schemeClr val="accent3">
                    <a:lumMod val="40000"/>
                    <a:lumOff val="60000"/>
                  </a:schemeClr>
                </a:solidFill>
              </a:rPr>
              <a:t>         sub_2 = </a:t>
            </a:r>
            <a:r>
              <a:rPr lang="en-US" sz="1400">
                <a:solidFill>
                  <a:schemeClr val="accent3">
                    <a:lumMod val="40000"/>
                    <a:lumOff val="60000"/>
                  </a:schemeClr>
                </a:solidFill>
                <a:sym typeface="+mn-ea"/>
              </a:rPr>
              <a:t>SWITCH(c).to(d,e);</a:t>
            </a:r>
          </a:p>
          <a:p>
            <a:endParaRPr lang="en-US" sz="1400">
              <a:solidFill>
                <a:schemeClr val="accent3">
                  <a:lumMod val="40000"/>
                  <a:lumOff val="60000"/>
                </a:schemeClr>
              </a:solidFill>
              <a:sym typeface="+mn-ea"/>
            </a:endParaRPr>
          </a:p>
          <a:p>
            <a:r>
              <a:rPr lang="en-US" sz="1400">
                <a:solidFill>
                  <a:schemeClr val="accent3">
                    <a:lumMod val="40000"/>
                    <a:lumOff val="60000"/>
                  </a:schemeClr>
                </a:solidFill>
                <a:sym typeface="+mn-ea"/>
              </a:rPr>
              <a:t>          sub = WHEN(b, sub_2);</a:t>
            </a:r>
          </a:p>
          <a:p>
            <a:endParaRPr sz="1400">
              <a:solidFill>
                <a:schemeClr val="accent3">
                  <a:lumMod val="40000"/>
                  <a:lumOff val="60000"/>
                </a:schemeClr>
              </a:solidFill>
            </a:endParaRPr>
          </a:p>
          <a:p>
            <a:r>
              <a:rPr sz="1400">
                <a:solidFill>
                  <a:schemeClr val="accent3">
                    <a:lumMod val="40000"/>
                    <a:lumOff val="60000"/>
                  </a:schemeClr>
                </a:solidFill>
              </a:rPr>
              <a:t>    </a:t>
            </a:r>
            <a:r>
              <a:rPr lang="en-US" sz="1400">
                <a:solidFill>
                  <a:schemeClr val="accent3">
                    <a:lumMod val="40000"/>
                    <a:lumOff val="60000"/>
                  </a:schemeClr>
                </a:solidFill>
              </a:rPr>
              <a:t>      THEN(a, sub, f);</a:t>
            </a:r>
          </a:p>
          <a:p>
            <a:r>
              <a:rPr lang="en-US" sz="1400">
                <a:solidFill>
                  <a:schemeClr val="accent3">
                    <a:lumMod val="40000"/>
                    <a:lumOff val="60000"/>
                  </a:schemeClr>
                </a:solidFill>
              </a:rPr>
              <a:t>     </a:t>
            </a:r>
            <a:r>
              <a:rPr sz="1400">
                <a:solidFill>
                  <a:schemeClr val="accent3">
                    <a:lumMod val="40000"/>
                    <a:lumOff val="60000"/>
                  </a:schemeClr>
                </a:solidFill>
              </a:rPr>
              <a:t>&lt;/chain&gt;</a:t>
            </a:r>
          </a:p>
          <a:p>
            <a:r>
              <a:rPr lang="en-US" sz="1400">
                <a:solidFill>
                  <a:schemeClr val="accent3">
                    <a:lumMod val="40000"/>
                    <a:lumOff val="60000"/>
                  </a:schemeClr>
                </a:solidFill>
              </a:rPr>
              <a:t>&lt;/flow&gt;</a:t>
            </a:r>
          </a:p>
        </p:txBody>
      </p:sp>
      <p:sp>
        <p:nvSpPr>
          <p:cNvPr id="8" name="文本框 7"/>
          <p:cNvSpPr txBox="1"/>
          <p:nvPr/>
        </p:nvSpPr>
        <p:spPr>
          <a:xfrm>
            <a:off x="768350" y="1482090"/>
            <a:ext cx="9307195" cy="922020"/>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允许你定义子表达式的变量，子变量和子流程差不多，唯一的区别是子变量是定义在同一个</a:t>
            </a:r>
            <a:r>
              <a:rPr lang="en-US" altLang="zh-CN">
                <a:solidFill>
                  <a:schemeClr val="bg1"/>
                </a:solidFill>
              </a:rPr>
              <a:t>chain</a:t>
            </a:r>
            <a:r>
              <a:rPr lang="zh-CN" altLang="en-US">
                <a:solidFill>
                  <a:schemeClr val="bg1"/>
                </a:solidFill>
              </a:rPr>
              <a:t>里的。</a:t>
            </a:r>
          </a:p>
          <a:p>
            <a:r>
              <a:rPr lang="zh-CN" altLang="en-US">
                <a:solidFill>
                  <a:schemeClr val="bg1"/>
                </a:solidFill>
              </a:rPr>
              <a:t>你同样也可以用子流程的</a:t>
            </a:r>
            <a:r>
              <a:rPr lang="en-US" altLang="zh-CN">
                <a:solidFill>
                  <a:schemeClr val="bg1"/>
                </a:solidFill>
              </a:rPr>
              <a:t>name</a:t>
            </a:r>
            <a:r>
              <a:rPr lang="zh-CN" altLang="en-US">
                <a:solidFill>
                  <a:schemeClr val="bg1"/>
                </a:solidFill>
              </a:rPr>
              <a:t>进行编排。</a:t>
            </a:r>
          </a:p>
        </p:txBody>
      </p:sp>
      <p:pic>
        <p:nvPicPr>
          <p:cNvPr id="6" name="!!chart" descr="e6"/>
          <p:cNvPicPr>
            <a:picLocks noChangeAspect="1"/>
          </p:cNvPicPr>
          <p:nvPr/>
        </p:nvPicPr>
        <p:blipFill>
          <a:blip r:embed="rId8"/>
          <a:stretch>
            <a:fillRect/>
          </a:stretch>
        </p:blipFill>
        <p:spPr>
          <a:xfrm>
            <a:off x="6584315" y="3515995"/>
            <a:ext cx="4916805" cy="2269490"/>
          </a:xfrm>
          <a:prstGeom prst="rect">
            <a:avLst/>
          </a:prstGeom>
        </p:spPr>
      </p:pic>
      <p:sp>
        <p:nvSpPr>
          <p:cNvPr id="2" name="矩形 1">
            <a:extLst>
              <a:ext uri="{FF2B5EF4-FFF2-40B4-BE49-F238E27FC236}">
                <a16:creationId xmlns:a16="http://schemas.microsoft.com/office/drawing/2014/main" id="{07C84C6F-6DE4-9F18-2B69-73F9949AC230}"/>
              </a:ext>
            </a:extLst>
          </p:cNvPr>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2A20316A-51BC-D709-FA9D-B2BD5E32B3E8}"/>
              </a:ext>
            </a:extLst>
          </p:cNvPr>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8EDDA14C-8021-01A8-47F0-B71A66B7C303}"/>
              </a:ext>
            </a:extLst>
          </p:cNvP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9" name="!!tc3">
            <a:extLst>
              <a:ext uri="{FF2B5EF4-FFF2-40B4-BE49-F238E27FC236}">
                <a16:creationId xmlns:a16="http://schemas.microsoft.com/office/drawing/2014/main" id="{71B79103-C0CE-C5DE-8493-6FCBF27D69E9}"/>
              </a:ext>
            </a:extLst>
          </p:cNvPr>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1771015"/>
            <a:ext cx="5204460" cy="422973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32205" y="1901190"/>
            <a:ext cx="4476115" cy="3969385"/>
          </a:xfrm>
          <a:prstGeom prst="rect">
            <a:avLst/>
          </a:prstGeom>
          <a:noFill/>
        </p:spPr>
        <p:txBody>
          <a:bodyPr wrap="square" rtlCol="0">
            <a:spAutoFit/>
          </a:bodyPr>
          <a:lstStyle/>
          <a:p>
            <a:r>
              <a:rPr lang="en-US" sz="1200">
                <a:solidFill>
                  <a:schemeClr val="accent3">
                    <a:lumMod val="40000"/>
                    <a:lumOff val="60000"/>
                  </a:schemeClr>
                </a:solidFill>
              </a:rPr>
              <a:t>&lt;flow&gt;</a:t>
            </a:r>
            <a:endParaRPr sz="1200">
              <a:solidFill>
                <a:schemeClr val="accent3">
                  <a:lumMod val="40000"/>
                  <a:lumOff val="60000"/>
                </a:schemeClr>
              </a:solidFill>
            </a:endParaRPr>
          </a:p>
          <a:p>
            <a:r>
              <a:rPr lang="en-US" sz="1200">
                <a:solidFill>
                  <a:schemeClr val="accent3">
                    <a:lumMod val="40000"/>
                    <a:lumOff val="60000"/>
                  </a:schemeClr>
                </a:solidFill>
              </a:rPr>
              <a:t>     </a:t>
            </a:r>
            <a:r>
              <a:rPr sz="1200">
                <a:solidFill>
                  <a:schemeClr val="accent3">
                    <a:lumMod val="40000"/>
                    <a:lumOff val="60000"/>
                  </a:schemeClr>
                </a:solidFill>
              </a:rPr>
              <a:t>&lt;chain name="chain1"&gt;</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item1 = THEN(B, C);</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item2 = THEN(D, E, F);</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item3_1 = THEN(H, I, WHEN(J, K)).id("t1");</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item3_2 = THEN(L, M).id("t2");</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 = THEN(</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SWITCH(G).to(</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item3_1,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item3_2</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N</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THEN(</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WHEN(item1, item2, item3),</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Z</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t>
            </a:r>
          </a:p>
          <a:p>
            <a:r>
              <a:rPr lang="en-US" sz="1200">
                <a:solidFill>
                  <a:schemeClr val="accent3">
                    <a:lumMod val="40000"/>
                    <a:lumOff val="60000"/>
                  </a:schemeClr>
                </a:solidFill>
              </a:rPr>
              <a:t>     </a:t>
            </a:r>
            <a:r>
              <a:rPr sz="1200">
                <a:solidFill>
                  <a:schemeClr val="accent3">
                    <a:lumMod val="40000"/>
                    <a:lumOff val="60000"/>
                  </a:schemeClr>
                </a:solidFill>
              </a:rPr>
              <a:t>&lt;/chain&gt;</a:t>
            </a:r>
          </a:p>
          <a:p>
            <a:r>
              <a:rPr lang="en-US" sz="1200">
                <a:solidFill>
                  <a:schemeClr val="accent3">
                    <a:lumMod val="40000"/>
                    <a:lumOff val="60000"/>
                  </a:schemeClr>
                </a:solidFill>
              </a:rPr>
              <a:t>&lt;/flow&gt;</a:t>
            </a:r>
          </a:p>
        </p:txBody>
      </p:sp>
      <p:pic>
        <p:nvPicPr>
          <p:cNvPr id="9" name="!!chart" descr="e10"/>
          <p:cNvPicPr>
            <a:picLocks noChangeAspect="1"/>
          </p:cNvPicPr>
          <p:nvPr/>
        </p:nvPicPr>
        <p:blipFill>
          <a:blip r:embed="rId9"/>
          <a:stretch>
            <a:fillRect/>
          </a:stretch>
        </p:blipFill>
        <p:spPr>
          <a:xfrm>
            <a:off x="6557010" y="2750185"/>
            <a:ext cx="5311140" cy="2271395"/>
          </a:xfrm>
          <a:prstGeom prst="rect">
            <a:avLst/>
          </a:prstGeom>
        </p:spPr>
      </p:pic>
      <p:sp>
        <p:nvSpPr>
          <p:cNvPr id="10" name="文本框 9"/>
          <p:cNvSpPr txBox="1"/>
          <p:nvPr>
            <p:custDataLst>
              <p:tags r:id="rId2"/>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a:t>
            </a:r>
            <a:r>
              <a:rPr lang="en-US" altLang="zh-CN" sz="900">
                <a:solidFill>
                  <a:schemeClr val="bg1"/>
                </a:solidFill>
                <a:latin typeface="+mn-lt"/>
                <a:ea typeface="+mn-ea"/>
              </a:rPr>
              <a:t>id</a:t>
            </a:r>
            <a:r>
              <a:rPr lang="zh-CN" altLang="en-US" sz="900">
                <a:solidFill>
                  <a:schemeClr val="bg1"/>
                </a:solidFill>
                <a:latin typeface="+mn-lt"/>
                <a:ea typeface="+mn-ea"/>
              </a:rPr>
              <a:t>关键字请具体参照官网文档说明</a:t>
            </a:r>
          </a:p>
        </p:txBody>
      </p:sp>
      <p:sp>
        <p:nvSpPr>
          <p:cNvPr id="2" name="矩形 1">
            <a:extLst>
              <a:ext uri="{FF2B5EF4-FFF2-40B4-BE49-F238E27FC236}">
                <a16:creationId xmlns:a16="http://schemas.microsoft.com/office/drawing/2014/main" id="{19E70B4B-C7E4-1741-8AA1-274FD3D433C3}"/>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E2E128C1-3B4E-0C92-F46F-D02E57D6B7C0}"/>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0C0B2294-E57A-2641-8888-40851170BF00}"/>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3" name="!!tc3">
            <a:extLst>
              <a:ext uri="{FF2B5EF4-FFF2-40B4-BE49-F238E27FC236}">
                <a16:creationId xmlns:a16="http://schemas.microsoft.com/office/drawing/2014/main" id="{BC84D604-BC2C-8A26-C884-708EA7E3A5CF}"/>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1495425"/>
            <a:ext cx="5204460" cy="464439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32205" y="1625600"/>
            <a:ext cx="4476115" cy="3784600"/>
          </a:xfrm>
          <a:prstGeom prst="rect">
            <a:avLst/>
          </a:prstGeom>
          <a:noFill/>
        </p:spPr>
        <p:txBody>
          <a:bodyPr wrap="square" rtlCol="0">
            <a:spAutoFit/>
          </a:bodyPr>
          <a:lstStyle/>
          <a:p>
            <a:r>
              <a:rPr lang="en-US" sz="1200">
                <a:solidFill>
                  <a:schemeClr val="accent3">
                    <a:lumMod val="40000"/>
                    <a:lumOff val="60000"/>
                  </a:schemeClr>
                </a:solidFill>
              </a:rPr>
              <a:t>&lt;flow&gt;</a:t>
            </a:r>
            <a:endParaRPr sz="1200">
              <a:solidFill>
                <a:schemeClr val="accent3">
                  <a:lumMod val="40000"/>
                  <a:lumOff val="60000"/>
                </a:schemeClr>
              </a:solidFill>
            </a:endParaRPr>
          </a:p>
          <a:p>
            <a:r>
              <a:rPr lang="en-US" sz="1200">
                <a:solidFill>
                  <a:schemeClr val="accent3">
                    <a:lumMod val="40000"/>
                    <a:lumOff val="60000"/>
                  </a:schemeClr>
                </a:solidFill>
              </a:rPr>
              <a:t>     </a:t>
            </a:r>
            <a:r>
              <a:rPr sz="1200">
                <a:solidFill>
                  <a:schemeClr val="accent3">
                    <a:lumMod val="40000"/>
                    <a:lumOff val="60000"/>
                  </a:schemeClr>
                </a:solidFill>
              </a:rPr>
              <a:t>&lt;chain name="chain1"&gt;</a:t>
            </a:r>
          </a:p>
          <a:p>
            <a:r>
              <a:rPr lang="en-US" sz="1200">
                <a:solidFill>
                  <a:schemeClr val="accent3">
                    <a:lumMod val="40000"/>
                    <a:lumOff val="60000"/>
                  </a:schemeClr>
                </a:solidFill>
              </a:rPr>
              <a:t>          item1 = THEN(D, E, F).id("t1");</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item2_1 = THEN(</a:t>
            </a:r>
          </a:p>
          <a:p>
            <a:r>
              <a:rPr sz="1200">
                <a:solidFill>
                  <a:schemeClr val="accent3">
                    <a:lumMod val="40000"/>
                    <a:lumOff val="60000"/>
                  </a:schemeClr>
                </a:solidFill>
              </a:rPr>
              <a:t>        </a:t>
            </a:r>
            <a:r>
              <a:rPr lang="en-US" sz="1200">
                <a:solidFill>
                  <a:schemeClr val="accent3">
                    <a:lumMod val="40000"/>
                    <a:lumOff val="60000"/>
                  </a:schemeClr>
                </a:solidFill>
              </a:rPr>
              <a:t>       IF(G, </a:t>
            </a:r>
            <a:r>
              <a:rPr sz="1200">
                <a:solidFill>
                  <a:schemeClr val="accent3">
                    <a:lumMod val="40000"/>
                    <a:lumOff val="60000"/>
                  </a:schemeClr>
                </a:solidFill>
                <a:sym typeface="+mn-ea"/>
              </a:rPr>
              <a:t>THEN(H, I)</a:t>
            </a:r>
            <a:r>
              <a:rPr lang="en-US" sz="1200">
                <a:solidFill>
                  <a:schemeClr val="accent3">
                    <a:lumMod val="40000"/>
                    <a:lumOff val="60000"/>
                  </a:schemeClr>
                </a:solidFill>
              </a:rPr>
              <a:t>).ELSE(J),</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K</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item2_2 = THEN(L, M);</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item2 = THEN(C, WHEN(item2_1, item2_2)).id("t3");</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THEN(</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SWITCH(B).to(item1, item2),</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Z</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    </a:t>
            </a:r>
            <a:r>
              <a:rPr lang="en-US" sz="1200">
                <a:solidFill>
                  <a:schemeClr val="accent3">
                    <a:lumMod val="40000"/>
                    <a:lumOff val="60000"/>
                  </a:schemeClr>
                </a:solidFill>
              </a:rPr>
              <a:t>      </a:t>
            </a:r>
          </a:p>
          <a:p>
            <a:r>
              <a:rPr lang="en-US" sz="1200">
                <a:solidFill>
                  <a:schemeClr val="accent3">
                    <a:lumMod val="40000"/>
                    <a:lumOff val="60000"/>
                  </a:schemeClr>
                </a:solidFill>
              </a:rPr>
              <a:t>     </a:t>
            </a:r>
            <a:r>
              <a:rPr sz="1200">
                <a:solidFill>
                  <a:schemeClr val="accent3">
                    <a:lumMod val="40000"/>
                    <a:lumOff val="60000"/>
                  </a:schemeClr>
                </a:solidFill>
              </a:rPr>
              <a:t>&lt;/chain&gt;</a:t>
            </a:r>
          </a:p>
          <a:p>
            <a:r>
              <a:rPr lang="en-US" sz="1200">
                <a:solidFill>
                  <a:schemeClr val="accent3">
                    <a:lumMod val="40000"/>
                    <a:lumOff val="60000"/>
                  </a:schemeClr>
                </a:solidFill>
              </a:rPr>
              <a:t>&lt;/flow&gt;</a:t>
            </a:r>
          </a:p>
        </p:txBody>
      </p:sp>
      <p:sp>
        <p:nvSpPr>
          <p:cNvPr id="10" name="文本框 9"/>
          <p:cNvSpPr txBox="1"/>
          <p:nvPr>
            <p:custDataLst>
              <p:tags r:id="rId2"/>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a:t>
            </a:r>
            <a:r>
              <a:rPr lang="en-US" altLang="zh-CN" sz="900">
                <a:solidFill>
                  <a:schemeClr val="bg1"/>
                </a:solidFill>
                <a:latin typeface="+mn-lt"/>
                <a:ea typeface="+mn-ea"/>
              </a:rPr>
              <a:t>id</a:t>
            </a:r>
            <a:r>
              <a:rPr lang="zh-CN" altLang="en-US" sz="900">
                <a:solidFill>
                  <a:schemeClr val="bg1"/>
                </a:solidFill>
                <a:latin typeface="+mn-lt"/>
                <a:ea typeface="+mn-ea"/>
              </a:rPr>
              <a:t>关键字请具体参照官网文档说明</a:t>
            </a:r>
          </a:p>
        </p:txBody>
      </p:sp>
      <p:pic>
        <p:nvPicPr>
          <p:cNvPr id="6" name="!!chart" descr="e9"/>
          <p:cNvPicPr>
            <a:picLocks noChangeAspect="1"/>
          </p:cNvPicPr>
          <p:nvPr/>
        </p:nvPicPr>
        <p:blipFill>
          <a:blip r:embed="rId9"/>
          <a:stretch>
            <a:fillRect/>
          </a:stretch>
        </p:blipFill>
        <p:spPr>
          <a:xfrm>
            <a:off x="6309995" y="2821305"/>
            <a:ext cx="5562600" cy="1946910"/>
          </a:xfrm>
          <a:prstGeom prst="rect">
            <a:avLst/>
          </a:prstGeom>
        </p:spPr>
      </p:pic>
      <p:sp>
        <p:nvSpPr>
          <p:cNvPr id="2" name="矩形 1">
            <a:extLst>
              <a:ext uri="{FF2B5EF4-FFF2-40B4-BE49-F238E27FC236}">
                <a16:creationId xmlns:a16="http://schemas.microsoft.com/office/drawing/2014/main" id="{B0A9804B-13DD-F075-99E3-5385B50072A9}"/>
              </a:ext>
            </a:extLst>
          </p:cNvPr>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a:extLst>
              <a:ext uri="{FF2B5EF4-FFF2-40B4-BE49-F238E27FC236}">
                <a16:creationId xmlns:a16="http://schemas.microsoft.com/office/drawing/2014/main" id="{9FB89606-6B01-9F95-B7FC-9BA9210C73F3}"/>
              </a:ext>
            </a:extLst>
          </p:cNvPr>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tc">
            <a:extLst>
              <a:ext uri="{FF2B5EF4-FFF2-40B4-BE49-F238E27FC236}">
                <a16:creationId xmlns:a16="http://schemas.microsoft.com/office/drawing/2014/main" id="{51B2D33F-5E59-7FBB-6AA5-335ACD5CA67C}"/>
              </a:ext>
            </a:extLst>
          </p:cNvPr>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dirty="0">
                <a:solidFill>
                  <a:schemeClr val="bg1"/>
                </a:solidFill>
                <a:latin typeface="+mj-lt"/>
                <a:ea typeface="+mj-ea"/>
                <a:cs typeface="+mj-cs"/>
              </a:rPr>
              <a:t>LiteFlow</a:t>
            </a:r>
            <a:r>
              <a:rPr lang="zh-CN" altLang="en-US" sz="2400" dirty="0">
                <a:solidFill>
                  <a:schemeClr val="bg1"/>
                </a:solidFill>
                <a:latin typeface="+mj-lt"/>
                <a:ea typeface="+mj-ea"/>
                <a:cs typeface="+mj-cs"/>
              </a:rPr>
              <a:t>入门</a:t>
            </a:r>
          </a:p>
        </p:txBody>
      </p:sp>
      <p:sp>
        <p:nvSpPr>
          <p:cNvPr id="13" name="!!tc3">
            <a:extLst>
              <a:ext uri="{FF2B5EF4-FFF2-40B4-BE49-F238E27FC236}">
                <a16:creationId xmlns:a16="http://schemas.microsoft.com/office/drawing/2014/main" id="{1D7B48DC-486F-2566-9765-BFD326961067}"/>
              </a:ext>
            </a:extLst>
          </p:cNvPr>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rPr>
              <a:t>ELF</a:t>
            </a:r>
            <a:r>
              <a:rPr lang="zh-CN" altLang="en-US" sz="1735" dirty="0">
                <a:solidFill>
                  <a:schemeClr val="bg1"/>
                </a:solidFill>
              </a:rPr>
              <a:t>编排语法</a:t>
            </a:r>
            <a:endParaRPr lang="zh-CN" altLang="en-US" sz="1735" dirty="0">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目录</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rPr>
              <a:t>大纲主题</a:t>
            </a:r>
            <a:endParaRPr lang="zh-CN" altLang="en-US" sz="1735" dirty="0">
              <a:solidFill>
                <a:schemeClr val="bg1"/>
              </a:solidFill>
              <a:latin typeface="+mn-lt"/>
              <a:ea typeface="+mn-ea"/>
            </a:endParaRPr>
          </a:p>
        </p:txBody>
      </p:sp>
      <p:sp>
        <p:nvSpPr>
          <p:cNvPr id="49" name="!!ta">
            <a:extLst>
              <a:ext uri="{FF2B5EF4-FFF2-40B4-BE49-F238E27FC236}">
                <a16:creationId xmlns:a16="http://schemas.microsoft.com/office/drawing/2014/main" id="{8972B3CD-1BDD-8555-FF76-188DC1ED0F5E}"/>
              </a:ext>
            </a:extLst>
          </p:cNvPr>
          <p:cNvSpPr/>
          <p:nvPr/>
        </p:nvSpPr>
        <p:spPr>
          <a:xfrm>
            <a:off x="793378"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框架介绍</a:t>
            </a:r>
          </a:p>
        </p:txBody>
      </p:sp>
      <p:sp>
        <p:nvSpPr>
          <p:cNvPr id="50" name="!!tb">
            <a:extLst>
              <a:ext uri="{FF2B5EF4-FFF2-40B4-BE49-F238E27FC236}">
                <a16:creationId xmlns:a16="http://schemas.microsoft.com/office/drawing/2014/main" id="{7C1533D1-3FB3-DFDF-322D-CDF4D626B6C3}"/>
              </a:ext>
            </a:extLst>
          </p:cNvPr>
          <p:cNvSpPr/>
          <p:nvPr/>
        </p:nvSpPr>
        <p:spPr>
          <a:xfrm>
            <a:off x="4522695" y="1549335"/>
            <a:ext cx="3307976" cy="52443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设计理念</a:t>
            </a:r>
          </a:p>
        </p:txBody>
      </p:sp>
      <p:sp>
        <p:nvSpPr>
          <p:cNvPr id="51" name="!!tc">
            <a:extLst>
              <a:ext uri="{FF2B5EF4-FFF2-40B4-BE49-F238E27FC236}">
                <a16:creationId xmlns:a16="http://schemas.microsoft.com/office/drawing/2014/main" id="{2E6AA856-80FE-1FA8-51BF-569311CD5EDA}"/>
              </a:ext>
            </a:extLst>
          </p:cNvPr>
          <p:cNvSpPr/>
          <p:nvPr/>
        </p:nvSpPr>
        <p:spPr>
          <a:xfrm>
            <a:off x="8247530" y="1569505"/>
            <a:ext cx="3307976" cy="504266"/>
          </a:xfrm>
          <a:prstGeom prst="roundRect">
            <a:avLst/>
          </a:prstGeom>
          <a:solidFill>
            <a:srgbClr val="DF4451"/>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err="1"/>
              <a:t>LiteFlow</a:t>
            </a:r>
            <a:r>
              <a:rPr kumimoji="1" lang="zh-CN" altLang="en-US" b="1" dirty="0"/>
              <a:t>入门</a:t>
            </a:r>
          </a:p>
        </p:txBody>
      </p:sp>
      <p:sp>
        <p:nvSpPr>
          <p:cNvPr id="52" name="!!bg1">
            <a:extLst>
              <a:ext uri="{FF2B5EF4-FFF2-40B4-BE49-F238E27FC236}">
                <a16:creationId xmlns:a16="http://schemas.microsoft.com/office/drawing/2014/main" id="{A834E7C8-6C5C-F289-318F-A84B3DAF97A8}"/>
              </a:ext>
            </a:extLst>
          </p:cNvPr>
          <p:cNvSpPr/>
          <p:nvPr/>
        </p:nvSpPr>
        <p:spPr>
          <a:xfrm>
            <a:off x="793378"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bg2">
            <a:extLst>
              <a:ext uri="{FF2B5EF4-FFF2-40B4-BE49-F238E27FC236}">
                <a16:creationId xmlns:a16="http://schemas.microsoft.com/office/drawing/2014/main" id="{32DCDBAC-197D-7944-239E-5501B988E5D2}"/>
              </a:ext>
            </a:extLst>
          </p:cNvPr>
          <p:cNvSpPr/>
          <p:nvPr/>
        </p:nvSpPr>
        <p:spPr>
          <a:xfrm>
            <a:off x="4522695"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bg3">
            <a:extLst>
              <a:ext uri="{FF2B5EF4-FFF2-40B4-BE49-F238E27FC236}">
                <a16:creationId xmlns:a16="http://schemas.microsoft.com/office/drawing/2014/main" id="{7AAC3589-B08A-7063-62C9-7A4BAC87EB2D}"/>
              </a:ext>
            </a:extLst>
          </p:cNvPr>
          <p:cNvSpPr/>
          <p:nvPr/>
        </p:nvSpPr>
        <p:spPr>
          <a:xfrm>
            <a:off x="8252012" y="2017059"/>
            <a:ext cx="3307976" cy="3146612"/>
          </a:xfrm>
          <a:prstGeom prst="rect">
            <a:avLst/>
          </a:prstGeom>
          <a:solidFill>
            <a:schemeClr val="bg1">
              <a:lumMod val="85000"/>
            </a:schemeClr>
          </a:solidFill>
          <a:ln>
            <a:solidFill>
              <a:srgbClr val="D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ta1">
            <a:extLst>
              <a:ext uri="{FF2B5EF4-FFF2-40B4-BE49-F238E27FC236}">
                <a16:creationId xmlns:a16="http://schemas.microsoft.com/office/drawing/2014/main" id="{264C1AF2-6AFF-358D-42D1-977A131241D2}"/>
              </a:ext>
            </a:extLst>
          </p:cNvPr>
          <p:cNvSpPr/>
          <p:nvPr/>
        </p:nvSpPr>
        <p:spPr>
          <a:xfrm>
            <a:off x="1076475"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是什么</a:t>
            </a:r>
          </a:p>
        </p:txBody>
      </p:sp>
      <p:sp>
        <p:nvSpPr>
          <p:cNvPr id="56" name="!!ta2">
            <a:extLst>
              <a:ext uri="{FF2B5EF4-FFF2-40B4-BE49-F238E27FC236}">
                <a16:creationId xmlns:a16="http://schemas.microsoft.com/office/drawing/2014/main" id="{84B04E7D-0231-A20B-01C6-102ED3BA4F51}"/>
              </a:ext>
            </a:extLst>
          </p:cNvPr>
          <p:cNvSpPr/>
          <p:nvPr/>
        </p:nvSpPr>
        <p:spPr>
          <a:xfrm>
            <a:off x="1076475"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解决什么样的问题</a:t>
            </a:r>
          </a:p>
        </p:txBody>
      </p:sp>
      <p:sp>
        <p:nvSpPr>
          <p:cNvPr id="57" name="!!ta3">
            <a:extLst>
              <a:ext uri="{FF2B5EF4-FFF2-40B4-BE49-F238E27FC236}">
                <a16:creationId xmlns:a16="http://schemas.microsoft.com/office/drawing/2014/main" id="{02596206-CBAB-1EFB-3C21-599B7D0F40E7}"/>
              </a:ext>
            </a:extLst>
          </p:cNvPr>
          <p:cNvSpPr/>
          <p:nvPr/>
        </p:nvSpPr>
        <p:spPr>
          <a:xfrm>
            <a:off x="1076475"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发展过程</a:t>
            </a:r>
          </a:p>
        </p:txBody>
      </p:sp>
      <p:sp>
        <p:nvSpPr>
          <p:cNvPr id="58" name="!!ta4">
            <a:extLst>
              <a:ext uri="{FF2B5EF4-FFF2-40B4-BE49-F238E27FC236}">
                <a16:creationId xmlns:a16="http://schemas.microsoft.com/office/drawing/2014/main" id="{FA6F8336-0D19-FC03-AF4B-F7CAB38BEA97}"/>
              </a:ext>
            </a:extLst>
          </p:cNvPr>
          <p:cNvSpPr/>
          <p:nvPr/>
        </p:nvSpPr>
        <p:spPr>
          <a:xfrm>
            <a:off x="1076475" y="438819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荣誉和社区</a:t>
            </a:r>
          </a:p>
        </p:txBody>
      </p:sp>
      <p:sp>
        <p:nvSpPr>
          <p:cNvPr id="59" name="!!tb1">
            <a:extLst>
              <a:ext uri="{FF2B5EF4-FFF2-40B4-BE49-F238E27FC236}">
                <a16:creationId xmlns:a16="http://schemas.microsoft.com/office/drawing/2014/main" id="{7C0A47C2-A938-8970-6734-541A07CEA370}"/>
              </a:ext>
            </a:extLst>
          </p:cNvPr>
          <p:cNvSpPr/>
          <p:nvPr/>
        </p:nvSpPr>
        <p:spPr>
          <a:xfrm>
            <a:off x="4805792" y="228895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以编排为核心</a:t>
            </a:r>
          </a:p>
        </p:txBody>
      </p:sp>
      <p:sp>
        <p:nvSpPr>
          <p:cNvPr id="60" name="!!tb2">
            <a:extLst>
              <a:ext uri="{FF2B5EF4-FFF2-40B4-BE49-F238E27FC236}">
                <a16:creationId xmlns:a16="http://schemas.microsoft.com/office/drawing/2014/main" id="{CBF63E33-FE38-8632-F6EF-8BF853BC9321}"/>
              </a:ext>
            </a:extLst>
          </p:cNvPr>
          <p:cNvSpPr/>
          <p:nvPr/>
        </p:nvSpPr>
        <p:spPr>
          <a:xfrm>
            <a:off x="4805792" y="2988700"/>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集成中间件存储</a:t>
            </a:r>
          </a:p>
        </p:txBody>
      </p:sp>
      <p:sp>
        <p:nvSpPr>
          <p:cNvPr id="61" name="!!tb3">
            <a:extLst>
              <a:ext uri="{FF2B5EF4-FFF2-40B4-BE49-F238E27FC236}">
                <a16:creationId xmlns:a16="http://schemas.microsoft.com/office/drawing/2014/main" id="{45290AF4-680C-3101-B6D7-6804BE548F63}"/>
              </a:ext>
            </a:extLst>
          </p:cNvPr>
          <p:cNvSpPr/>
          <p:nvPr/>
        </p:nvSpPr>
        <p:spPr>
          <a:xfrm>
            <a:off x="4805792" y="3688445"/>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工作台编排模型介绍</a:t>
            </a:r>
          </a:p>
        </p:txBody>
      </p:sp>
      <p:sp>
        <p:nvSpPr>
          <p:cNvPr id="63" name="!!tc3">
            <a:extLst>
              <a:ext uri="{FF2B5EF4-FFF2-40B4-BE49-F238E27FC236}">
                <a16:creationId xmlns:a16="http://schemas.microsoft.com/office/drawing/2014/main" id="{0BFEB1E4-3BF5-74EA-E2DA-4A1EA06B1D90}"/>
              </a:ext>
            </a:extLst>
          </p:cNvPr>
          <p:cNvSpPr/>
          <p:nvPr/>
        </p:nvSpPr>
        <p:spPr>
          <a:xfrm>
            <a:off x="8530628"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ELF</a:t>
            </a:r>
            <a:r>
              <a:rPr kumimoji="1" lang="zh-CN" altLang="en-US" sz="1400" dirty="0">
                <a:latin typeface="+mn-ea"/>
              </a:rPr>
              <a:t>编排语法</a:t>
            </a:r>
          </a:p>
        </p:txBody>
      </p:sp>
      <p:sp>
        <p:nvSpPr>
          <p:cNvPr id="64" name="!!tc5">
            <a:extLst>
              <a:ext uri="{FF2B5EF4-FFF2-40B4-BE49-F238E27FC236}">
                <a16:creationId xmlns:a16="http://schemas.microsoft.com/office/drawing/2014/main" id="{9A561E91-266E-B0ED-F7D3-A9E3E4A7D114}"/>
              </a:ext>
            </a:extLst>
          </p:cNvPr>
          <p:cNvSpPr/>
          <p:nvPr/>
        </p:nvSpPr>
        <p:spPr>
          <a:xfrm>
            <a:off x="8530628" y="368844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数据上下文</a:t>
            </a:r>
          </a:p>
        </p:txBody>
      </p:sp>
      <p:sp>
        <p:nvSpPr>
          <p:cNvPr id="5" name="!!tb4">
            <a:extLst>
              <a:ext uri="{FF2B5EF4-FFF2-40B4-BE49-F238E27FC236}">
                <a16:creationId xmlns:a16="http://schemas.microsoft.com/office/drawing/2014/main" id="{2FF497AD-5169-666C-F1BB-65BAF3E34234}"/>
              </a:ext>
            </a:extLst>
          </p:cNvPr>
          <p:cNvSpPr/>
          <p:nvPr/>
        </p:nvSpPr>
        <p:spPr>
          <a:xfrm>
            <a:off x="4805792" y="4364216"/>
            <a:ext cx="2741781"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架构图介绍</a:t>
            </a:r>
          </a:p>
        </p:txBody>
      </p:sp>
      <p:sp>
        <p:nvSpPr>
          <p:cNvPr id="7" name="!!tc1">
            <a:extLst>
              <a:ext uri="{FF2B5EF4-FFF2-40B4-BE49-F238E27FC236}">
                <a16:creationId xmlns:a16="http://schemas.microsoft.com/office/drawing/2014/main" id="{5A858C58-7E25-EBB5-84AB-13AA33BBF46C}"/>
              </a:ext>
            </a:extLst>
          </p:cNvPr>
          <p:cNvSpPr/>
          <p:nvPr/>
        </p:nvSpPr>
        <p:spPr>
          <a:xfrm>
            <a:off x="8530628"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组件概念介绍</a:t>
            </a:r>
          </a:p>
        </p:txBody>
      </p:sp>
      <p:sp>
        <p:nvSpPr>
          <p:cNvPr id="8" name="!!tc2">
            <a:extLst>
              <a:ext uri="{FF2B5EF4-FFF2-40B4-BE49-F238E27FC236}">
                <a16:creationId xmlns:a16="http://schemas.microsoft.com/office/drawing/2014/main" id="{3A84DFF7-DD18-9B7A-7752-366CFD03BC5C}"/>
              </a:ext>
            </a:extLst>
          </p:cNvPr>
          <p:cNvSpPr/>
          <p:nvPr/>
        </p:nvSpPr>
        <p:spPr>
          <a:xfrm>
            <a:off x="10067620" y="2288955"/>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t>规则链路</a:t>
            </a:r>
          </a:p>
        </p:txBody>
      </p:sp>
      <p:sp>
        <p:nvSpPr>
          <p:cNvPr id="9" name="!!tc4">
            <a:extLst>
              <a:ext uri="{FF2B5EF4-FFF2-40B4-BE49-F238E27FC236}">
                <a16:creationId xmlns:a16="http://schemas.microsoft.com/office/drawing/2014/main" id="{346A9C41-A518-4028-1782-6ABC5385DA18}"/>
              </a:ext>
            </a:extLst>
          </p:cNvPr>
          <p:cNvSpPr/>
          <p:nvPr/>
        </p:nvSpPr>
        <p:spPr>
          <a:xfrm>
            <a:off x="10079194" y="298870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执行器</a:t>
            </a:r>
          </a:p>
        </p:txBody>
      </p:sp>
      <p:sp>
        <p:nvSpPr>
          <p:cNvPr id="10" name="!!tc6">
            <a:extLst>
              <a:ext uri="{FF2B5EF4-FFF2-40B4-BE49-F238E27FC236}">
                <a16:creationId xmlns:a16="http://schemas.microsoft.com/office/drawing/2014/main" id="{AC29A1AD-508F-2232-DD7C-AB650D9B7494}"/>
              </a:ext>
            </a:extLst>
          </p:cNvPr>
          <p:cNvSpPr/>
          <p:nvPr/>
        </p:nvSpPr>
        <p:spPr>
          <a:xfrm>
            <a:off x="10079194" y="3692792"/>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平滑刷新</a:t>
            </a:r>
          </a:p>
        </p:txBody>
      </p:sp>
      <p:sp>
        <p:nvSpPr>
          <p:cNvPr id="11" name="!!tc7">
            <a:extLst>
              <a:ext uri="{FF2B5EF4-FFF2-40B4-BE49-F238E27FC236}">
                <a16:creationId xmlns:a16="http://schemas.microsoft.com/office/drawing/2014/main" id="{04B19364-B6AF-3E9F-17A2-30385E1AA9B4}"/>
              </a:ext>
            </a:extLst>
          </p:cNvPr>
          <p:cNvSpPr/>
          <p:nvPr/>
        </p:nvSpPr>
        <p:spPr>
          <a:xfrm>
            <a:off x="8530628"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400" dirty="0">
                <a:latin typeface="+mn-ea"/>
              </a:rPr>
              <a:t>高级功能</a:t>
            </a:r>
          </a:p>
        </p:txBody>
      </p:sp>
      <p:sp>
        <p:nvSpPr>
          <p:cNvPr id="6" name="!!tc8">
            <a:extLst>
              <a:ext uri="{FF2B5EF4-FFF2-40B4-BE49-F238E27FC236}">
                <a16:creationId xmlns:a16="http://schemas.microsoft.com/office/drawing/2014/main" id="{A292711A-2563-D905-BDD5-8DF08185C9B7}"/>
              </a:ext>
            </a:extLst>
          </p:cNvPr>
          <p:cNvSpPr/>
          <p:nvPr/>
        </p:nvSpPr>
        <p:spPr>
          <a:xfrm>
            <a:off x="10079194" y="4388190"/>
            <a:ext cx="1331002" cy="420014"/>
          </a:xfrm>
          <a:prstGeom prst="roundRect">
            <a:avLst/>
          </a:prstGeom>
          <a:solidFill>
            <a:srgbClr val="1E3C53"/>
          </a:solidFill>
          <a:ln>
            <a:solidFill>
              <a:srgbClr val="1131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400" dirty="0">
                <a:latin typeface="+mn-ea"/>
              </a:rPr>
              <a:t>IDEA</a:t>
            </a:r>
            <a:r>
              <a:rPr kumimoji="1" lang="zh-CN" altLang="en-US" sz="1400" dirty="0">
                <a:latin typeface="+mn-ea"/>
              </a:rPr>
              <a:t>插件</a:t>
            </a:r>
          </a:p>
        </p:txBody>
      </p:sp>
    </p:spTree>
    <p:custDataLst>
      <p:tags r:id="rId1"/>
    </p:custDataLst>
    <p:extLst>
      <p:ext uri="{BB962C8B-B14F-4D97-AF65-F5344CB8AC3E}">
        <p14:creationId xmlns:p14="http://schemas.microsoft.com/office/powerpoint/2010/main" val="1838157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3087"/>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0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0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1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1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2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2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4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5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7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8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8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87588_2*m_h_f*1_1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588_2*m_h_i*1_1_2"/>
  <p:tag name="KSO_WM_TEMPLATE_CATEGORY" val="diagram"/>
  <p:tag name="KSO_WM_TEMPLATE_INDEX" val="20187588"/>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88_2*m_h_f*1_2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88_2*m_h_i*1_2_1"/>
  <p:tag name="KSO_WM_TEMPLATE_CATEGORY" val="diagram"/>
  <p:tag name="KSO_WM_TEMPLATE_INDEX" val="2018758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87588_2*m_h_f*1_3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9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588_2*m_h_a*1_1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87588_2*m_h_a*1_2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3087"/>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20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87588_2*m_h_f*1_3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88_2*m_h_f*1_2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87588_2*m_h_f*1_1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588_2*m_h_i*1_1_2"/>
  <p:tag name="KSO_WM_TEMPLATE_CATEGORY" val="diagram"/>
  <p:tag name="KSO_WM_TEMPLATE_INDEX" val="20187588"/>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88_2*m_h_f*1_2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588_2*m_h_a*1_1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88_2*m_h_f*1_2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16.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88_2*m_h_f*1_2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2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2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2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2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2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3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3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3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3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3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4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4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4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4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5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5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5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5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6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6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6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6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7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7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7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7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7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7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8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8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8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8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9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9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9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29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9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0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0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0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0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0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12.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1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1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17.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1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1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22.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2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2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27.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2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2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32.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3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3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37.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3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3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42.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4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4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47.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4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4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52.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5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5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57.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5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6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6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6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6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6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7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7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7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7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7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8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8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8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8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8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9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9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9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0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0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0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0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0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1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1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1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1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1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2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2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2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2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2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3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3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3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3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3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4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4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4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4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4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5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45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5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5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5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6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6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6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6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6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7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7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7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7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7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8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8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9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9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9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9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0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0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0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0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0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0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1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1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1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2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2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3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4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4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4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5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5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5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5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5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6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6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6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6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6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7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7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7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7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7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8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8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8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8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8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9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9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9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9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9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1066_1"/>
  <p:tag name="KSO_WM_TEMPLATE_CATEGORY" val="custom"/>
  <p:tag name="KSO_WM_TEMPLATE_INDEX" val="20183087"/>
  <p:tag name="KSO_WM_TEMPLATE_SUBCATEGORY" val="0"/>
  <p:tag name="KSO_WM_TEMPLATE_THUMBS_INDEX" val="1、6、12、13、16、22、24、25、28、29"/>
  <p:tag name="KSO_WM_TEMPLATE_TOPIC_ID" val="2869567"/>
  <p:tag name="KSO_WM_TEMPLATE_OUTLINE_ID" val="6"/>
  <p:tag name="KSO_WM_TEMPLATE_SCENE_ID" val="1"/>
  <p:tag name="KSO_WM_TEMPLATE_JOB_ID" val="6"/>
  <p:tag name="KSO_WM_TEMPLATE_TOPIC_DEFAULT"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0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0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0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0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0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1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1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1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1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2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2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2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2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2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3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3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3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3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3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4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4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4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4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4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5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5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5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5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5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6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6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6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6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7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7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7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7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8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8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8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8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8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9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9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9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96.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69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9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9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0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7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0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0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0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0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70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0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1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71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1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1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71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1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2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72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2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2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72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2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3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73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3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7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73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COMBINE_RELATE_SLIDE_ID" val="background20181066_12"/>
  <p:tag name="KSO_WM_TEMPLATE_CATEGORY" val="custom"/>
  <p:tag name="KSO_WM_TEMPLATE_INDEX" val="20183087"/>
  <p:tag name="KSO_WM_SLIDE_ID" val="custom20183087_29"/>
  <p:tag name="KSO_WM_SLIDE_INDEX" val="29"/>
  <p:tag name="KSO_WM_TEMPLATE_SUBCATEGORY" val="0"/>
  <p:tag name="KSO_WM_SLIDE_SUBTYPE" val="pureTxt"/>
  <p:tag name="KSO_WM_SPECIAL_SOURCE" val="bdnull"/>
</p:tagLst>
</file>

<file path=ppt/tags/tag7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UNIT_TYPE" val="a"/>
  <p:tag name="KSO_WM_UNIT_INDEX" val="1"/>
  <p:tag name="KSO_WM_UNIT_LAYERLEVEL" val="1"/>
  <p:tag name="KSO_WM_UNIT_VALUE" val="10"/>
  <p:tag name="KSO_WM_UNIT_ISCONTENTSTITLE" val="0"/>
  <p:tag name="KSO_WM_UNIT_HIGHLIGHT" val="0"/>
  <p:tag name="KSO_WM_UNIT_COMPATIBLE" val="0"/>
  <p:tag name="KSO_WM_BEAUTIFY_FLAG" val="#wm#"/>
  <p:tag name="KSO_WM_TAG_VERSION" val="1.0"/>
  <p:tag name="KSO_WM_UNIT_ID" val="custom20183087_29*a*1"/>
  <p:tag name="KSO_WM_UNIT_PRESET_TEXT" val="感谢您的聆听"/>
  <p:tag name="KSO_WM_UNIT_NOCLEAR" val="0"/>
  <p:tag name="KSO_WM_UNIT_DIAGRAM_ISNUMVISUAL" val="0"/>
  <p:tag name="KSO_WM_UNIT_DIAGRAM_ISREFERUNIT" val="0"/>
</p:tagLst>
</file>

<file path=ppt/tags/tag7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UNIT_TYPE" val="b"/>
  <p:tag name="KSO_WM_UNIT_INDEX" val="1"/>
  <p:tag name="KSO_WM_UNIT_LAYERLEVEL" val="1"/>
  <p:tag name="KSO_WM_UNIT_VALUE" val="22"/>
  <p:tag name="KSO_WM_UNIT_ISCONTENTSTITLE" val="0"/>
  <p:tag name="KSO_WM_UNIT_HIGHLIGHT" val="0"/>
  <p:tag name="KSO_WM_UNIT_COMPATIBLE" val="0"/>
  <p:tag name="KSO_WM_BEAUTIFY_FLAG" val="#wm#"/>
  <p:tag name="KSO_WM_TAG_VERSION" val="1.0"/>
  <p:tag name="KSO_WM_UNIT_ID" val="custom20183087_29*b*1"/>
  <p:tag name="KSO_WM_UNIT_PRESET_TEXT" val="THANK YOU FOR LISTENING"/>
  <p:tag name="KSO_WM_UNIT_NOCLEAR" val="0"/>
  <p:tag name="KSO_WM_UNIT_DIAGRAM_ISNUMVISUAL" val="0"/>
  <p:tag name="KSO_WM_UNIT_DIAGRAM_ISREFERUNIT" val="0"/>
</p:tagLst>
</file>

<file path=ppt/tags/tag7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UNIT_TYPE" val="b"/>
  <p:tag name="KSO_WM_UNIT_INDEX" val="1"/>
  <p:tag name="KSO_WM_UNIT_LAYERLEVEL" val="1"/>
  <p:tag name="KSO_WM_UNIT_VALUE" val="22"/>
  <p:tag name="KSO_WM_UNIT_ISCONTENTSTITLE" val="0"/>
  <p:tag name="KSO_WM_UNIT_HIGHLIGHT" val="0"/>
  <p:tag name="KSO_WM_UNIT_COMPATIBLE" val="0"/>
  <p:tag name="KSO_WM_BEAUTIFY_FLAG" val="#wm#"/>
  <p:tag name="KSO_WM_TAG_VERSION" val="1.0"/>
  <p:tag name="KSO_WM_UNIT_ID" val="custom20183087_29*b*1"/>
  <p:tag name="KSO_WM_UNIT_PRESET_TEXT" val="THANK YOU FOR LISTENING"/>
  <p:tag name="KSO_WM_UNIT_NOCLEAR" val="0"/>
  <p:tag name="KSO_WM_UNIT_DIAGRAM_ISNUMVISUAL" val="0"/>
  <p:tag name="KSO_WM_UNIT_DIAGRAM_ISREFERUNIT" val="0"/>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SIZE" val="790*465"/>
  <p:tag name="KSO_WM_SLIDE_POSITION" val="75*42"/>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66_5"/>
  <p:tag name="KSO_WM_TEMPLATE_CATEGORY" val="custom"/>
  <p:tag name="KSO_WM_TEMPLATE_INDEX" val="20183087"/>
  <p:tag name="KSO_WM_SLIDE_ID" val="custom20183087_5"/>
  <p:tag name="KSO_WM_SLIDE_INDEX" val="5"/>
  <p:tag name="KSO_WM_TEMPLATE_SUBCATEGORY" val="0"/>
  <p:tag name="KSO_WM_SLIDE_SUBTYPE" val="picTxt"/>
  <p:tag name="KSO_WM_SPECIAL_SOURCE" val="bdnull"/>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9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9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heme/theme1.xml><?xml version="1.0" encoding="utf-8"?>
<a:theme xmlns:a="http://schemas.openxmlformats.org/drawingml/2006/main" name="2_Office 主题">
  <a:themeElements>
    <a:clrScheme name="Office 主题">
      <a:dk1>
        <a:srgbClr val="000000"/>
      </a:dk1>
      <a:lt1>
        <a:srgbClr val="FFFFFF"/>
      </a:lt1>
      <a:dk2>
        <a:srgbClr val="2F3744"/>
      </a:dk2>
      <a:lt2>
        <a:srgbClr val="E7E6E6"/>
      </a:lt2>
      <a:accent1>
        <a:srgbClr val="E83828"/>
      </a:accent1>
      <a:accent2>
        <a:srgbClr val="92D050"/>
      </a:accent2>
      <a:accent3>
        <a:srgbClr val="FF9900"/>
      </a:accent3>
      <a:accent4>
        <a:srgbClr val="00B0F0"/>
      </a:accent4>
      <a:accent5>
        <a:srgbClr val="FFFFFF"/>
      </a:accent5>
      <a:accent6>
        <a:srgbClr val="E7E6E6"/>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2F3744"/>
    </a:dk2>
    <a:lt2>
      <a:srgbClr val="E7E6E6"/>
    </a:lt2>
    <a:accent1>
      <a:srgbClr val="E83828"/>
    </a:accent1>
    <a:accent2>
      <a:srgbClr val="92D050"/>
    </a:accent2>
    <a:accent3>
      <a:srgbClr val="FF9900"/>
    </a:accent3>
    <a:accent4>
      <a:srgbClr val="00B0F0"/>
    </a:accent4>
    <a:accent5>
      <a:srgbClr val="FFFFFF"/>
    </a:accent5>
    <a:accent6>
      <a:srgbClr val="E7E6E6"/>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539</TotalTime>
  <Words>7845</Words>
  <Application>Microsoft Macintosh PowerPoint</Application>
  <PresentationFormat>宽屏</PresentationFormat>
  <Paragraphs>1761</Paragraphs>
  <Slides>115</Slides>
  <Notes>115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115</vt:i4>
      </vt:variant>
    </vt:vector>
  </HeadingPairs>
  <TitlesOfParts>
    <vt:vector size="124" baseType="lpstr">
      <vt:lpstr>Calibri</vt:lpstr>
      <vt:lpstr>微软雅黑</vt:lpstr>
      <vt:lpstr>黑体</vt:lpstr>
      <vt:lpstr>Impact</vt:lpstr>
      <vt:lpstr>Arial Bold</vt:lpstr>
      <vt:lpstr>Yuanti SC</vt:lpstr>
      <vt:lpstr>Arial</vt:lpstr>
      <vt:lpstr>黑体</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感谢你的聆听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bryan31</dc:creator>
  <cp:lastModifiedBy>A5674</cp:lastModifiedBy>
  <cp:revision>201</cp:revision>
  <dcterms:created xsi:type="dcterms:W3CDTF">2022-10-30T10:37:18Z</dcterms:created>
  <dcterms:modified xsi:type="dcterms:W3CDTF">2023-03-24T16:13:10Z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2052-5.0.0.7542</vt:lpwstr>
  </property>
  <property fmtid="{D5CDD505-2E9C-101B-9397-08002B2CF9AE}" pid="3" name="ICV">
    <vt:lpwstr>B9B6B67B893477AC2582CA6248B6F793</vt:lpwstr>
  </property>
</Properties>
</file>